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380417"/>
          <c:y val="0.142208"/>
          <c:w val="0.915119"/>
          <c:h val="0.778433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Quality Assurance effort</c:v>
                </c:pt>
              </c:strCache>
            </c:strRef>
          </c:tx>
          <c:spPr>
            <a:solidFill>
              <a:srgbClr val="FFFFFF"/>
            </a:solidFill>
            <a:ln w="50800" cap="flat">
              <a:solidFill>
                <a:schemeClr val="accent6">
                  <a:satOff val="-15808"/>
                  <a:lumOff val="-17557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6">
                    <a:satOff val="-15808"/>
                    <a:lumOff val="-17557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Design</c:v>
                </c:pt>
                <c:pt idx="1">
                  <c:v>Code</c:v>
                </c:pt>
                <c:pt idx="2">
                  <c:v>Test</c:v>
                </c:pt>
                <c:pt idx="3">
                  <c:v>Release</c:v>
                </c:pt>
                <c:pt idx="4">
                  <c:v>Maintain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0.000000</c:v>
                </c:pt>
                <c:pt idx="1">
                  <c:v>10.000000</c:v>
                </c:pt>
                <c:pt idx="2">
                  <c:v>80.000000</c:v>
                </c:pt>
                <c:pt idx="3">
                  <c:v>60.000000</c:v>
                </c:pt>
                <c:pt idx="4">
                  <c:v>5.000000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381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0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10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381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0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108541"/>
          <c:y val="0"/>
          <c:w val="0.93213"/>
          <c:h val="0.078851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600" u="none">
              <a:solidFill>
                <a:srgbClr val="000000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380417"/>
          <c:y val="0.142391"/>
          <c:w val="0.915119"/>
          <c:h val="0.779448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Quality Assurance effort</c:v>
                </c:pt>
              </c:strCache>
            </c:strRef>
          </c:tx>
          <c:spPr>
            <a:solidFill>
              <a:srgbClr val="FFFFFF"/>
            </a:solidFill>
            <a:ln w="50800" cap="flat">
              <a:solidFill>
                <a:schemeClr val="accent6">
                  <a:satOff val="-15808"/>
                  <a:lumOff val="-17557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6">
                    <a:satOff val="-15808"/>
                    <a:lumOff val="-17557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Design</c:v>
                </c:pt>
                <c:pt idx="1">
                  <c:v>Code</c:v>
                </c:pt>
                <c:pt idx="2">
                  <c:v>Test</c:v>
                </c:pt>
                <c:pt idx="3">
                  <c:v>Release</c:v>
                </c:pt>
                <c:pt idx="4">
                  <c:v>Maintain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0.000000</c:v>
                </c:pt>
                <c:pt idx="1">
                  <c:v>10.000000</c:v>
                </c:pt>
                <c:pt idx="2">
                  <c:v>80.000000</c:v>
                </c:pt>
                <c:pt idx="3">
                  <c:v>60.000000</c:v>
                </c:pt>
                <c:pt idx="4">
                  <c:v>5.000000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Cost of rework</c:v>
                </c:pt>
              </c:strCache>
            </c:strRef>
          </c:tx>
          <c:spPr>
            <a:solidFill>
              <a:srgbClr val="FFFFFF"/>
            </a:solidFill>
            <a:ln w="50800" cap="flat">
              <a:solidFill>
                <a:srgbClr val="834190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rgbClr val="834190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Design</c:v>
                </c:pt>
                <c:pt idx="1">
                  <c:v>Code</c:v>
                </c:pt>
                <c:pt idx="2">
                  <c:v>Test</c:v>
                </c:pt>
                <c:pt idx="3">
                  <c:v>Release</c:v>
                </c:pt>
                <c:pt idx="4">
                  <c:v>Maintain</c:v>
                </c:pt>
              </c:strCache>
            </c:strRef>
          </c:cat>
          <c:val>
            <c:numRef>
              <c:f>Sheet1!$B$3:$F$3</c:f>
              <c:numCache>
                <c:ptCount val="5"/>
                <c:pt idx="0">
                  <c:v>3.000000</c:v>
                </c:pt>
                <c:pt idx="1">
                  <c:v>13.000000</c:v>
                </c:pt>
                <c:pt idx="2">
                  <c:v>44.000000</c:v>
                </c:pt>
                <c:pt idx="3">
                  <c:v>70.000000</c:v>
                </c:pt>
                <c:pt idx="4">
                  <c:v>90.000000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0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10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0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108541"/>
          <c:y val="0"/>
          <c:w val="0.93213"/>
          <c:h val="0.078920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600" u="none">
              <a:solidFill>
                <a:srgbClr val="000000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380417"/>
          <c:y val="0.142391"/>
          <c:w val="0.915119"/>
          <c:h val="0.779448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Quality Assurance effort</c:v>
                </c:pt>
              </c:strCache>
            </c:strRef>
          </c:tx>
          <c:spPr>
            <a:solidFill>
              <a:srgbClr val="FFFFFF"/>
            </a:solidFill>
            <a:ln w="50800" cap="flat">
              <a:solidFill>
                <a:schemeClr val="accent6">
                  <a:satOff val="-15808"/>
                  <a:lumOff val="-17557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6">
                    <a:satOff val="-15808"/>
                    <a:lumOff val="-17557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Design</c:v>
                </c:pt>
                <c:pt idx="1">
                  <c:v>Code</c:v>
                </c:pt>
                <c:pt idx="2">
                  <c:v>Test</c:v>
                </c:pt>
                <c:pt idx="3">
                  <c:v>Release</c:v>
                </c:pt>
                <c:pt idx="4">
                  <c:v>Maintain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0.000000</c:v>
                </c:pt>
                <c:pt idx="1">
                  <c:v>10.000000</c:v>
                </c:pt>
                <c:pt idx="2">
                  <c:v>80.000000</c:v>
                </c:pt>
                <c:pt idx="3">
                  <c:v>60.000000</c:v>
                </c:pt>
                <c:pt idx="4">
                  <c:v>5.000000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Cost of rework</c:v>
                </c:pt>
              </c:strCache>
            </c:strRef>
          </c:tx>
          <c:spPr>
            <a:solidFill>
              <a:srgbClr val="FFFFFF"/>
            </a:solidFill>
            <a:ln w="50800" cap="flat">
              <a:solidFill>
                <a:srgbClr val="834190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rgbClr val="834190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Design</c:v>
                </c:pt>
                <c:pt idx="1">
                  <c:v>Code</c:v>
                </c:pt>
                <c:pt idx="2">
                  <c:v>Test</c:v>
                </c:pt>
                <c:pt idx="3">
                  <c:v>Release</c:v>
                </c:pt>
                <c:pt idx="4">
                  <c:v>Maintain</c:v>
                </c:pt>
              </c:strCache>
            </c:strRef>
          </c:cat>
          <c:val>
            <c:numRef>
              <c:f>Sheet1!$B$3:$F$3</c:f>
              <c:numCache>
                <c:ptCount val="5"/>
                <c:pt idx="0">
                  <c:v>3.000000</c:v>
                </c:pt>
                <c:pt idx="1">
                  <c:v>13.000000</c:v>
                </c:pt>
                <c:pt idx="2">
                  <c:v>44.000000</c:v>
                </c:pt>
                <c:pt idx="3">
                  <c:v>70.000000</c:v>
                </c:pt>
                <c:pt idx="4">
                  <c:v>90.000000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Ideal QA effort</c:v>
                </c:pt>
              </c:strCache>
            </c:strRef>
          </c:tx>
          <c:spPr>
            <a:solidFill>
              <a:srgbClr val="FFFFFF"/>
            </a:solidFill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6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Design</c:v>
                </c:pt>
                <c:pt idx="1">
                  <c:v>Code</c:v>
                </c:pt>
                <c:pt idx="2">
                  <c:v>Test</c:v>
                </c:pt>
                <c:pt idx="3">
                  <c:v>Release</c:v>
                </c:pt>
                <c:pt idx="4">
                  <c:v>Maintain</c:v>
                </c:pt>
              </c:strCache>
            </c:strRef>
          </c:cat>
          <c:val>
            <c:numRef>
              <c:f>Sheet1!$B$4:$F$4</c:f>
              <c:numCache>
                <c:ptCount val="5"/>
                <c:pt idx="0">
                  <c:v>50.000000</c:v>
                </c:pt>
                <c:pt idx="1">
                  <c:v>80.000000</c:v>
                </c:pt>
                <c:pt idx="2">
                  <c:v>20.000000</c:v>
                </c:pt>
                <c:pt idx="3">
                  <c:v>5.000000</c:v>
                </c:pt>
                <c:pt idx="4">
                  <c:v>0.000000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0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10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0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108541"/>
          <c:y val="0"/>
          <c:w val="0.93213"/>
          <c:h val="0.078920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600" u="none">
              <a:solidFill>
                <a:srgbClr val="000000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*"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*"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*"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*"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*"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20145" indent="-320145">
              <a:buSzPct val="145000"/>
              <a:buChar char="*"/>
            </a:pP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hyperlink" Target="mailto:simme@arcticbit.se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eg"/><Relationship Id="rId4" Type="http://schemas.openxmlformats.org/officeDocument/2006/relationships/image" Target="../media/image18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7" Type="http://schemas.openxmlformats.org/officeDocument/2006/relationships/image" Target="../media/image9.tif"/><Relationship Id="rId8" Type="http://schemas.openxmlformats.org/officeDocument/2006/relationships/image" Target="../media/image10.tif"/><Relationship Id="rId9" Type="http://schemas.openxmlformats.org/officeDocument/2006/relationships/image" Target="../media/image11.tif"/><Relationship Id="rId10" Type="http://schemas.openxmlformats.org/officeDocument/2006/relationships/image" Target="../media/image12.tif"/><Relationship Id="rId11" Type="http://schemas.openxmlformats.org/officeDocument/2006/relationships/image" Target="../media/image13.tif"/><Relationship Id="rId12" Type="http://schemas.openxmlformats.org/officeDocument/2006/relationships/image" Target="../media/image14.tif"/><Relationship Id="rId13" Type="http://schemas.openxmlformats.org/officeDocument/2006/relationships/image" Target="../media/image15.tif"/><Relationship Id="rId14" Type="http://schemas.openxmlformats.org/officeDocument/2006/relationships/image" Target="../media/image16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hk8BNWCl4qgZKbcQQQeGngcCGhac0KuA1cFnLbMX7jZOQDLfu_dpLkJQxQMhxPxwlIpS8rWuV1TrfifIxkUQcLyhh_mwSAbWvVQIEyeVIA5h1rnJiMsAlFC7_HWwhdeisiFmbODZuAA.jpg" descr="hk8BNWCl4qgZKbcQQQeGngcCGhac0KuA1cFnLbMX7jZOQDLfu_dpLkJQxQMhxPxwlIpS8rWuV1TrfifIxkUQcLyhh_mwSAbWvVQIEyeVIA5h1rnJiMsAlFC7_HWwhdeisiFmbODZuAA.jpg"/>
          <p:cNvPicPr>
            <a:picLocks noChangeAspect="1"/>
          </p:cNvPicPr>
          <p:nvPr/>
        </p:nvPicPr>
        <p:blipFill>
          <a:blip r:embed="rId2">
            <a:extLst/>
          </a:blip>
          <a:srcRect l="0" t="19031" r="0" b="20554"/>
          <a:stretch>
            <a:fillRect/>
          </a:stretch>
        </p:blipFill>
        <p:spPr>
          <a:xfrm>
            <a:off x="-1" y="-10506"/>
            <a:ext cx="24384001" cy="1373701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imon Aronsson…"/>
          <p:cNvSpPr txBox="1"/>
          <p:nvPr/>
        </p:nvSpPr>
        <p:spPr>
          <a:xfrm>
            <a:off x="3341180" y="12477238"/>
            <a:ext cx="17701641" cy="798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80000"/>
              </a:lnSpc>
              <a:defRPr b="0" sz="2400">
                <a:solidFill>
                  <a:srgbClr val="929292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Simon Aronsson</a:t>
            </a:r>
          </a:p>
          <a:p>
            <a:pPr>
              <a:lnSpc>
                <a:spcPct val="80000"/>
              </a:lnSpc>
              <a:defRPr b="0" sz="2400">
                <a:solidFill>
                  <a:srgbClr val="929292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Founder, Arctic Bit</a:t>
            </a:r>
          </a:p>
        </p:txBody>
      </p:sp>
      <p:sp>
        <p:nvSpPr>
          <p:cNvPr id="121" name="Group"/>
          <p:cNvSpPr txBox="1"/>
          <p:nvPr/>
        </p:nvSpPr>
        <p:spPr>
          <a:xfrm>
            <a:off x="1098334" y="1719133"/>
            <a:ext cx="14000714" cy="3140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 defTabSz="642937">
              <a:lnSpc>
                <a:spcPts val="18300"/>
              </a:lnSpc>
              <a:defRPr sz="6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Everyone is talking about DevOps</a:t>
            </a:r>
            <a:endParaRPr b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2" name="Text"/>
          <p:cNvSpPr txBox="1"/>
          <p:nvPr/>
        </p:nvSpPr>
        <p:spPr>
          <a:xfrm>
            <a:off x="12084843" y="6665912"/>
            <a:ext cx="206376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ts val="3800"/>
              </a:lnSpc>
              <a:defRPr b="0" sz="1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B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960" t="30107" r="8961" b="30108"/>
          <a:stretch>
            <a:fillRect/>
          </a:stretch>
        </p:blipFill>
        <p:spPr>
          <a:xfrm>
            <a:off x="6584156" y="4139802"/>
            <a:ext cx="11215688" cy="5436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5235" y="21600"/>
                </a:lnTo>
                <a:lnTo>
                  <a:pt x="10470" y="21600"/>
                </a:lnTo>
                <a:lnTo>
                  <a:pt x="10470" y="10800"/>
                </a:lnTo>
                <a:lnTo>
                  <a:pt x="10470" y="0"/>
                </a:lnTo>
                <a:lnTo>
                  <a:pt x="5235" y="0"/>
                </a:lnTo>
                <a:lnTo>
                  <a:pt x="0" y="0"/>
                </a:lnTo>
                <a:close/>
                <a:moveTo>
                  <a:pt x="11130" y="0"/>
                </a:moveTo>
                <a:lnTo>
                  <a:pt x="11130" y="10800"/>
                </a:lnTo>
                <a:lnTo>
                  <a:pt x="1113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6365" y="0"/>
                </a:lnTo>
                <a:lnTo>
                  <a:pt x="1113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hk8BNWCl4qgZKbcQQQeGngcCGhac0KuA1cFnLbMX7jZOQDLfu_dpLkJQxQMhxPxwlIpS8rWuV1TrfifIxkUQcLyhh_mwSAbWvVQIEyeVIA5h1rnJiMsAlFC7_HWwhdeisiFmbODZuAA.jpg" descr="hk8BNWCl4qgZKbcQQQeGngcCGhac0KuA1cFnLbMX7jZOQDLfu_dpLkJQxQMhxPxwlIpS8rWuV1TrfifIxkUQcLyhh_mwSAbWvVQIEyeVIA5h1rnJiMsAlFC7_HWwhdeisiFmbODZuAA.jpg"/>
          <p:cNvPicPr>
            <a:picLocks noChangeAspect="1"/>
          </p:cNvPicPr>
          <p:nvPr/>
        </p:nvPicPr>
        <p:blipFill>
          <a:blip r:embed="rId3">
            <a:extLst/>
          </a:blip>
          <a:srcRect l="0" t="19031" r="0" b="20554"/>
          <a:stretch>
            <a:fillRect/>
          </a:stretch>
        </p:blipFill>
        <p:spPr>
          <a:xfrm>
            <a:off x="-1" y="-10506"/>
            <a:ext cx="24384001" cy="137370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Group"/>
          <p:cNvGrpSpPr/>
          <p:nvPr/>
        </p:nvGrpSpPr>
        <p:grpSpPr>
          <a:xfrm>
            <a:off x="3526688" y="5353610"/>
            <a:ext cx="17635424" cy="1608740"/>
            <a:chOff x="0" y="0"/>
            <a:chExt cx="17635423" cy="1608738"/>
          </a:xfrm>
        </p:grpSpPr>
        <p:sp>
          <p:nvSpPr>
            <p:cNvPr id="174" name="Requirements"/>
            <p:cNvSpPr/>
            <p:nvPr/>
          </p:nvSpPr>
          <p:spPr>
            <a:xfrm>
              <a:off x="0" y="356"/>
              <a:ext cx="2954722" cy="160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96" y="0"/>
                  </a:moveTo>
                  <a:lnTo>
                    <a:pt x="16116" y="0"/>
                  </a:lnTo>
                  <a:cubicBezTo>
                    <a:pt x="16503" y="0"/>
                    <a:pt x="16794" y="0"/>
                    <a:pt x="17041" y="30"/>
                  </a:cubicBezTo>
                  <a:cubicBezTo>
                    <a:pt x="17288" y="61"/>
                    <a:pt x="17490" y="121"/>
                    <a:pt x="17699" y="243"/>
                  </a:cubicBezTo>
                  <a:lnTo>
                    <a:pt x="18298" y="944"/>
                  </a:lnTo>
                  <a:lnTo>
                    <a:pt x="21600" y="10968"/>
                  </a:lnTo>
                  <a:lnTo>
                    <a:pt x="18298" y="20656"/>
                  </a:lnTo>
                  <a:lnTo>
                    <a:pt x="17699" y="21357"/>
                  </a:lnTo>
                  <a:cubicBezTo>
                    <a:pt x="17490" y="21479"/>
                    <a:pt x="17288" y="21539"/>
                    <a:pt x="17040" y="21570"/>
                  </a:cubicBezTo>
                  <a:cubicBezTo>
                    <a:pt x="16791" y="21600"/>
                    <a:pt x="16497" y="21600"/>
                    <a:pt x="16104" y="21600"/>
                  </a:cubicBezTo>
                  <a:lnTo>
                    <a:pt x="2696" y="21600"/>
                  </a:lnTo>
                  <a:cubicBezTo>
                    <a:pt x="2310" y="21600"/>
                    <a:pt x="2018" y="21600"/>
                    <a:pt x="1771" y="21570"/>
                  </a:cubicBezTo>
                  <a:cubicBezTo>
                    <a:pt x="1525" y="21539"/>
                    <a:pt x="1322" y="21479"/>
                    <a:pt x="1114" y="21357"/>
                  </a:cubicBezTo>
                  <a:cubicBezTo>
                    <a:pt x="886" y="21205"/>
                    <a:pt x="682" y="20963"/>
                    <a:pt x="514" y="20656"/>
                  </a:cubicBezTo>
                  <a:cubicBezTo>
                    <a:pt x="346" y="20348"/>
                    <a:pt x="215" y="19973"/>
                    <a:pt x="132" y="19554"/>
                  </a:cubicBezTo>
                  <a:cubicBezTo>
                    <a:pt x="66" y="19171"/>
                    <a:pt x="33" y="18799"/>
                    <a:pt x="17" y="18343"/>
                  </a:cubicBezTo>
                  <a:cubicBezTo>
                    <a:pt x="0" y="17887"/>
                    <a:pt x="0" y="17346"/>
                    <a:pt x="0" y="16625"/>
                  </a:cubicBezTo>
                  <a:lnTo>
                    <a:pt x="0" y="4953"/>
                  </a:lnTo>
                  <a:cubicBezTo>
                    <a:pt x="0" y="4243"/>
                    <a:pt x="0" y="3708"/>
                    <a:pt x="17" y="3254"/>
                  </a:cubicBezTo>
                  <a:cubicBezTo>
                    <a:pt x="33" y="2801"/>
                    <a:pt x="66" y="2429"/>
                    <a:pt x="132" y="2046"/>
                  </a:cubicBezTo>
                  <a:cubicBezTo>
                    <a:pt x="215" y="1627"/>
                    <a:pt x="346" y="1252"/>
                    <a:pt x="514" y="944"/>
                  </a:cubicBezTo>
                  <a:cubicBezTo>
                    <a:pt x="682" y="637"/>
                    <a:pt x="886" y="395"/>
                    <a:pt x="1114" y="243"/>
                  </a:cubicBezTo>
                  <a:cubicBezTo>
                    <a:pt x="1322" y="121"/>
                    <a:pt x="1525" y="61"/>
                    <a:pt x="1773" y="30"/>
                  </a:cubicBezTo>
                  <a:cubicBezTo>
                    <a:pt x="2021" y="0"/>
                    <a:pt x="2316" y="0"/>
                    <a:pt x="2708" y="0"/>
                  </a:cubicBezTo>
                  <a:lnTo>
                    <a:pt x="2696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Requirements</a:t>
              </a:r>
            </a:p>
          </p:txBody>
        </p:sp>
        <p:sp>
          <p:nvSpPr>
            <p:cNvPr id="175" name="Design"/>
            <p:cNvSpPr/>
            <p:nvPr/>
          </p:nvSpPr>
          <p:spPr>
            <a:xfrm>
              <a:off x="2645344" y="0"/>
              <a:ext cx="2416358" cy="160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5" y="0"/>
                  </a:moveTo>
                  <a:lnTo>
                    <a:pt x="14895" y="0"/>
                  </a:lnTo>
                  <a:cubicBezTo>
                    <a:pt x="15352" y="17"/>
                    <a:pt x="15712" y="11"/>
                    <a:pt x="16025" y="30"/>
                  </a:cubicBezTo>
                  <a:cubicBezTo>
                    <a:pt x="16322" y="49"/>
                    <a:pt x="16576" y="107"/>
                    <a:pt x="16830" y="244"/>
                  </a:cubicBezTo>
                  <a:cubicBezTo>
                    <a:pt x="17106" y="394"/>
                    <a:pt x="17358" y="629"/>
                    <a:pt x="17563" y="944"/>
                  </a:cubicBezTo>
                  <a:lnTo>
                    <a:pt x="21600" y="10968"/>
                  </a:lnTo>
                  <a:lnTo>
                    <a:pt x="17275" y="20656"/>
                  </a:lnTo>
                  <a:lnTo>
                    <a:pt x="16542" y="21357"/>
                  </a:lnTo>
                  <a:cubicBezTo>
                    <a:pt x="16287" y="21479"/>
                    <a:pt x="16040" y="21539"/>
                    <a:pt x="15736" y="21570"/>
                  </a:cubicBezTo>
                  <a:cubicBezTo>
                    <a:pt x="15432" y="21600"/>
                    <a:pt x="15072" y="21600"/>
                    <a:pt x="14592" y="21600"/>
                  </a:cubicBezTo>
                  <a:lnTo>
                    <a:pt x="1935" y="21600"/>
                  </a:lnTo>
                  <a:cubicBezTo>
                    <a:pt x="1462" y="21600"/>
                    <a:pt x="1106" y="21600"/>
                    <a:pt x="804" y="21570"/>
                  </a:cubicBezTo>
                  <a:cubicBezTo>
                    <a:pt x="502" y="21539"/>
                    <a:pt x="255" y="21479"/>
                    <a:pt x="0" y="21357"/>
                  </a:cubicBezTo>
                  <a:lnTo>
                    <a:pt x="4389" y="10789"/>
                  </a:lnTo>
                  <a:lnTo>
                    <a:pt x="0" y="243"/>
                  </a:lnTo>
                  <a:cubicBezTo>
                    <a:pt x="255" y="121"/>
                    <a:pt x="502" y="61"/>
                    <a:pt x="806" y="30"/>
                  </a:cubicBezTo>
                  <a:cubicBezTo>
                    <a:pt x="1110" y="0"/>
                    <a:pt x="1470" y="0"/>
                    <a:pt x="1950" y="0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Design</a:t>
              </a:r>
            </a:p>
          </p:txBody>
        </p:sp>
        <p:sp>
          <p:nvSpPr>
            <p:cNvPr id="176" name="Code"/>
            <p:cNvSpPr/>
            <p:nvPr/>
          </p:nvSpPr>
          <p:spPr>
            <a:xfrm>
              <a:off x="4743717" y="356"/>
              <a:ext cx="2528945" cy="160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9" y="0"/>
                  </a:moveTo>
                  <a:lnTo>
                    <a:pt x="15193" y="0"/>
                  </a:lnTo>
                  <a:cubicBezTo>
                    <a:pt x="15630" y="17"/>
                    <a:pt x="15974" y="11"/>
                    <a:pt x="16274" y="30"/>
                  </a:cubicBezTo>
                  <a:cubicBezTo>
                    <a:pt x="16557" y="49"/>
                    <a:pt x="16800" y="107"/>
                    <a:pt x="17042" y="244"/>
                  </a:cubicBezTo>
                  <a:cubicBezTo>
                    <a:pt x="17306" y="394"/>
                    <a:pt x="17547" y="629"/>
                    <a:pt x="17743" y="944"/>
                  </a:cubicBezTo>
                  <a:lnTo>
                    <a:pt x="21600" y="10968"/>
                  </a:lnTo>
                  <a:lnTo>
                    <a:pt x="17468" y="20656"/>
                  </a:lnTo>
                  <a:lnTo>
                    <a:pt x="16767" y="21357"/>
                  </a:lnTo>
                  <a:cubicBezTo>
                    <a:pt x="16524" y="21479"/>
                    <a:pt x="16287" y="21539"/>
                    <a:pt x="15997" y="21570"/>
                  </a:cubicBezTo>
                  <a:cubicBezTo>
                    <a:pt x="15707" y="21600"/>
                    <a:pt x="15363" y="21600"/>
                    <a:pt x="14904" y="21600"/>
                  </a:cubicBezTo>
                  <a:lnTo>
                    <a:pt x="1849" y="21600"/>
                  </a:lnTo>
                  <a:cubicBezTo>
                    <a:pt x="1397" y="21600"/>
                    <a:pt x="1057" y="21600"/>
                    <a:pt x="768" y="21570"/>
                  </a:cubicBezTo>
                  <a:cubicBezTo>
                    <a:pt x="480" y="21539"/>
                    <a:pt x="244" y="21479"/>
                    <a:pt x="0" y="21357"/>
                  </a:cubicBezTo>
                  <a:lnTo>
                    <a:pt x="4194" y="10789"/>
                  </a:lnTo>
                  <a:lnTo>
                    <a:pt x="0" y="243"/>
                  </a:lnTo>
                  <a:cubicBezTo>
                    <a:pt x="244" y="121"/>
                    <a:pt x="480" y="61"/>
                    <a:pt x="770" y="30"/>
                  </a:cubicBezTo>
                  <a:cubicBezTo>
                    <a:pt x="1060" y="0"/>
                    <a:pt x="1404" y="0"/>
                    <a:pt x="1863" y="0"/>
                  </a:cubicBezTo>
                  <a:lnTo>
                    <a:pt x="184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Code</a:t>
              </a:r>
            </a:p>
          </p:txBody>
        </p:sp>
        <p:sp>
          <p:nvSpPr>
            <p:cNvPr id="177" name="Test"/>
            <p:cNvSpPr/>
            <p:nvPr/>
          </p:nvSpPr>
          <p:spPr>
            <a:xfrm>
              <a:off x="7002929" y="356"/>
              <a:ext cx="2255520" cy="160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" y="0"/>
                  </a:moveTo>
                  <a:lnTo>
                    <a:pt x="14417" y="0"/>
                  </a:lnTo>
                  <a:cubicBezTo>
                    <a:pt x="14907" y="17"/>
                    <a:pt x="15292" y="11"/>
                    <a:pt x="15628" y="30"/>
                  </a:cubicBezTo>
                  <a:cubicBezTo>
                    <a:pt x="15946" y="49"/>
                    <a:pt x="16218" y="107"/>
                    <a:pt x="16489" y="244"/>
                  </a:cubicBezTo>
                  <a:cubicBezTo>
                    <a:pt x="16785" y="394"/>
                    <a:pt x="17055" y="629"/>
                    <a:pt x="17275" y="944"/>
                  </a:cubicBezTo>
                  <a:lnTo>
                    <a:pt x="21600" y="10968"/>
                  </a:lnTo>
                  <a:lnTo>
                    <a:pt x="16967" y="20656"/>
                  </a:lnTo>
                  <a:lnTo>
                    <a:pt x="16181" y="21357"/>
                  </a:lnTo>
                  <a:cubicBezTo>
                    <a:pt x="15908" y="21479"/>
                    <a:pt x="15643" y="21539"/>
                    <a:pt x="15318" y="21570"/>
                  </a:cubicBezTo>
                  <a:cubicBezTo>
                    <a:pt x="14993" y="21600"/>
                    <a:pt x="14607" y="21600"/>
                    <a:pt x="14093" y="21600"/>
                  </a:cubicBezTo>
                  <a:lnTo>
                    <a:pt x="2073" y="21600"/>
                  </a:lnTo>
                  <a:cubicBezTo>
                    <a:pt x="1567" y="21600"/>
                    <a:pt x="1185" y="21600"/>
                    <a:pt x="861" y="21570"/>
                  </a:cubicBezTo>
                  <a:cubicBezTo>
                    <a:pt x="538" y="21539"/>
                    <a:pt x="273" y="21479"/>
                    <a:pt x="0" y="21357"/>
                  </a:cubicBezTo>
                  <a:lnTo>
                    <a:pt x="4702" y="10789"/>
                  </a:lnTo>
                  <a:lnTo>
                    <a:pt x="0" y="243"/>
                  </a:lnTo>
                  <a:cubicBezTo>
                    <a:pt x="273" y="121"/>
                    <a:pt x="538" y="61"/>
                    <a:pt x="863" y="30"/>
                  </a:cubicBezTo>
                  <a:cubicBezTo>
                    <a:pt x="1189" y="0"/>
                    <a:pt x="1574" y="0"/>
                    <a:pt x="2089" y="0"/>
                  </a:cubicBezTo>
                  <a:lnTo>
                    <a:pt x="207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Test</a:t>
              </a:r>
            </a:p>
          </p:txBody>
        </p:sp>
        <p:sp>
          <p:nvSpPr>
            <p:cNvPr id="178" name="Acceptance"/>
            <p:cNvSpPr/>
            <p:nvPr/>
          </p:nvSpPr>
          <p:spPr>
            <a:xfrm>
              <a:off x="8981238" y="356"/>
              <a:ext cx="3059711" cy="160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8" y="0"/>
                  </a:moveTo>
                  <a:lnTo>
                    <a:pt x="16305" y="0"/>
                  </a:lnTo>
                  <a:cubicBezTo>
                    <a:pt x="16666" y="17"/>
                    <a:pt x="16950" y="11"/>
                    <a:pt x="17198" y="30"/>
                  </a:cubicBezTo>
                  <a:cubicBezTo>
                    <a:pt x="17432" y="49"/>
                    <a:pt x="17632" y="107"/>
                    <a:pt x="17833" y="244"/>
                  </a:cubicBezTo>
                  <a:cubicBezTo>
                    <a:pt x="18051" y="394"/>
                    <a:pt x="18250" y="629"/>
                    <a:pt x="18412" y="944"/>
                  </a:cubicBezTo>
                  <a:lnTo>
                    <a:pt x="21600" y="10968"/>
                  </a:lnTo>
                  <a:lnTo>
                    <a:pt x="18185" y="20656"/>
                  </a:lnTo>
                  <a:lnTo>
                    <a:pt x="17606" y="21357"/>
                  </a:lnTo>
                  <a:cubicBezTo>
                    <a:pt x="17404" y="21479"/>
                    <a:pt x="17209" y="21539"/>
                    <a:pt x="16969" y="21570"/>
                  </a:cubicBezTo>
                  <a:cubicBezTo>
                    <a:pt x="16729" y="21600"/>
                    <a:pt x="16445" y="21600"/>
                    <a:pt x="16066" y="21600"/>
                  </a:cubicBezTo>
                  <a:lnTo>
                    <a:pt x="1528" y="21600"/>
                  </a:lnTo>
                  <a:cubicBezTo>
                    <a:pt x="1155" y="21600"/>
                    <a:pt x="873" y="21600"/>
                    <a:pt x="635" y="21570"/>
                  </a:cubicBezTo>
                  <a:cubicBezTo>
                    <a:pt x="397" y="21539"/>
                    <a:pt x="201" y="21479"/>
                    <a:pt x="0" y="21357"/>
                  </a:cubicBezTo>
                  <a:lnTo>
                    <a:pt x="3466" y="10789"/>
                  </a:lnTo>
                  <a:lnTo>
                    <a:pt x="0" y="243"/>
                  </a:lnTo>
                  <a:cubicBezTo>
                    <a:pt x="201" y="121"/>
                    <a:pt x="397" y="61"/>
                    <a:pt x="637" y="30"/>
                  </a:cubicBezTo>
                  <a:cubicBezTo>
                    <a:pt x="876" y="0"/>
                    <a:pt x="1161" y="0"/>
                    <a:pt x="1540" y="0"/>
                  </a:cubicBezTo>
                  <a:lnTo>
                    <a:pt x="152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Acceptance</a:t>
              </a:r>
            </a:p>
          </p:txBody>
        </p:sp>
        <p:sp>
          <p:nvSpPr>
            <p:cNvPr id="179" name="Production"/>
            <p:cNvSpPr/>
            <p:nvPr/>
          </p:nvSpPr>
          <p:spPr>
            <a:xfrm>
              <a:off x="11762609" y="356"/>
              <a:ext cx="2898873" cy="160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13" y="0"/>
                  </a:moveTo>
                  <a:lnTo>
                    <a:pt x="16011" y="0"/>
                  </a:lnTo>
                  <a:cubicBezTo>
                    <a:pt x="16392" y="17"/>
                    <a:pt x="16692" y="11"/>
                    <a:pt x="16953" y="30"/>
                  </a:cubicBezTo>
                  <a:cubicBezTo>
                    <a:pt x="17201" y="49"/>
                    <a:pt x="17412" y="107"/>
                    <a:pt x="17624" y="244"/>
                  </a:cubicBezTo>
                  <a:cubicBezTo>
                    <a:pt x="17854" y="394"/>
                    <a:pt x="18064" y="629"/>
                    <a:pt x="18235" y="944"/>
                  </a:cubicBezTo>
                  <a:lnTo>
                    <a:pt x="21600" y="10968"/>
                  </a:lnTo>
                  <a:lnTo>
                    <a:pt x="17995" y="20656"/>
                  </a:lnTo>
                  <a:lnTo>
                    <a:pt x="17384" y="21357"/>
                  </a:lnTo>
                  <a:cubicBezTo>
                    <a:pt x="17171" y="21479"/>
                    <a:pt x="16965" y="21539"/>
                    <a:pt x="16712" y="21570"/>
                  </a:cubicBezTo>
                  <a:cubicBezTo>
                    <a:pt x="16459" y="21600"/>
                    <a:pt x="16159" y="21600"/>
                    <a:pt x="15759" y="21600"/>
                  </a:cubicBezTo>
                  <a:lnTo>
                    <a:pt x="1613" y="21600"/>
                  </a:lnTo>
                  <a:cubicBezTo>
                    <a:pt x="1219" y="21600"/>
                    <a:pt x="922" y="21600"/>
                    <a:pt x="670" y="21570"/>
                  </a:cubicBezTo>
                  <a:cubicBezTo>
                    <a:pt x="419" y="21539"/>
                    <a:pt x="212" y="21479"/>
                    <a:pt x="0" y="21357"/>
                  </a:cubicBezTo>
                  <a:lnTo>
                    <a:pt x="3659" y="10789"/>
                  </a:lnTo>
                  <a:lnTo>
                    <a:pt x="0" y="243"/>
                  </a:lnTo>
                  <a:cubicBezTo>
                    <a:pt x="212" y="121"/>
                    <a:pt x="419" y="61"/>
                    <a:pt x="672" y="30"/>
                  </a:cubicBezTo>
                  <a:cubicBezTo>
                    <a:pt x="925" y="0"/>
                    <a:pt x="1225" y="0"/>
                    <a:pt x="1625" y="0"/>
                  </a:cubicBezTo>
                  <a:lnTo>
                    <a:pt x="161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Production</a:t>
              </a:r>
            </a:p>
          </p:txBody>
        </p:sp>
        <p:sp>
          <p:nvSpPr>
            <p:cNvPr id="180" name="Maintenance"/>
            <p:cNvSpPr/>
            <p:nvPr/>
          </p:nvSpPr>
          <p:spPr>
            <a:xfrm>
              <a:off x="14410173" y="356"/>
              <a:ext cx="3225251" cy="160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50" y="0"/>
                  </a:moveTo>
                  <a:lnTo>
                    <a:pt x="19130" y="0"/>
                  </a:lnTo>
                  <a:cubicBezTo>
                    <a:pt x="19484" y="0"/>
                    <a:pt x="19751" y="0"/>
                    <a:pt x="19977" y="30"/>
                  </a:cubicBezTo>
                  <a:cubicBezTo>
                    <a:pt x="20203" y="61"/>
                    <a:pt x="20389" y="121"/>
                    <a:pt x="20580" y="243"/>
                  </a:cubicBezTo>
                  <a:cubicBezTo>
                    <a:pt x="20789" y="395"/>
                    <a:pt x="20975" y="637"/>
                    <a:pt x="21129" y="944"/>
                  </a:cubicBezTo>
                  <a:cubicBezTo>
                    <a:pt x="21283" y="1252"/>
                    <a:pt x="21403" y="1627"/>
                    <a:pt x="21479" y="2046"/>
                  </a:cubicBezTo>
                  <a:cubicBezTo>
                    <a:pt x="21539" y="2429"/>
                    <a:pt x="21570" y="2801"/>
                    <a:pt x="21585" y="3257"/>
                  </a:cubicBezTo>
                  <a:cubicBezTo>
                    <a:pt x="21600" y="3713"/>
                    <a:pt x="21600" y="4254"/>
                    <a:pt x="21600" y="4975"/>
                  </a:cubicBezTo>
                  <a:lnTo>
                    <a:pt x="21600" y="16647"/>
                  </a:lnTo>
                  <a:cubicBezTo>
                    <a:pt x="21600" y="17357"/>
                    <a:pt x="21600" y="17892"/>
                    <a:pt x="21585" y="18346"/>
                  </a:cubicBezTo>
                  <a:cubicBezTo>
                    <a:pt x="21570" y="18799"/>
                    <a:pt x="21539" y="19171"/>
                    <a:pt x="21479" y="19554"/>
                  </a:cubicBezTo>
                  <a:cubicBezTo>
                    <a:pt x="21403" y="19973"/>
                    <a:pt x="21283" y="20348"/>
                    <a:pt x="21129" y="20656"/>
                  </a:cubicBezTo>
                  <a:cubicBezTo>
                    <a:pt x="20975" y="20963"/>
                    <a:pt x="20789" y="21205"/>
                    <a:pt x="20580" y="21357"/>
                  </a:cubicBezTo>
                  <a:cubicBezTo>
                    <a:pt x="20389" y="21479"/>
                    <a:pt x="20203" y="21539"/>
                    <a:pt x="19976" y="21570"/>
                  </a:cubicBezTo>
                  <a:cubicBezTo>
                    <a:pt x="19748" y="21600"/>
                    <a:pt x="19479" y="21600"/>
                    <a:pt x="19119" y="21600"/>
                  </a:cubicBezTo>
                  <a:lnTo>
                    <a:pt x="1450" y="21600"/>
                  </a:lnTo>
                  <a:cubicBezTo>
                    <a:pt x="1096" y="21600"/>
                    <a:pt x="829" y="21600"/>
                    <a:pt x="602" y="21570"/>
                  </a:cubicBezTo>
                  <a:cubicBezTo>
                    <a:pt x="376" y="21539"/>
                    <a:pt x="191" y="21479"/>
                    <a:pt x="0" y="21357"/>
                  </a:cubicBezTo>
                  <a:lnTo>
                    <a:pt x="3296" y="11005"/>
                  </a:lnTo>
                  <a:lnTo>
                    <a:pt x="0" y="243"/>
                  </a:lnTo>
                  <a:cubicBezTo>
                    <a:pt x="191" y="121"/>
                    <a:pt x="376" y="61"/>
                    <a:pt x="604" y="30"/>
                  </a:cubicBezTo>
                  <a:cubicBezTo>
                    <a:pt x="831" y="0"/>
                    <a:pt x="1101" y="0"/>
                    <a:pt x="1461" y="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Maintenance</a:t>
              </a:r>
            </a:p>
          </p:txBody>
        </p:sp>
      </p:grpSp>
      <p:sp>
        <p:nvSpPr>
          <p:cNvPr id="182" name="Arrow"/>
          <p:cNvSpPr/>
          <p:nvPr/>
        </p:nvSpPr>
        <p:spPr>
          <a:xfrm rot="10800000">
            <a:off x="5886269" y="7248749"/>
            <a:ext cx="12916262" cy="1034739"/>
          </a:xfrm>
          <a:prstGeom prst="rightArrow">
            <a:avLst>
              <a:gd name="adj1" fmla="val 61041"/>
              <a:gd name="adj2" fmla="val 56815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ffectLst>
            <a:outerShdw sx="100000" sy="100000" kx="0" ky="0" algn="b" rotWithShape="0" blurRad="1270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B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2D Line Chart"/>
          <p:cNvGraphicFramePr/>
          <p:nvPr/>
        </p:nvGraphicFramePr>
        <p:xfrm>
          <a:off x="4725525" y="1533316"/>
          <a:ext cx="15655642" cy="990316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B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2D Line Chart"/>
          <p:cNvGraphicFramePr/>
          <p:nvPr/>
        </p:nvGraphicFramePr>
        <p:xfrm>
          <a:off x="4725525" y="1533316"/>
          <a:ext cx="15655642" cy="989046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B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2D Line Chart"/>
          <p:cNvGraphicFramePr/>
          <p:nvPr/>
        </p:nvGraphicFramePr>
        <p:xfrm>
          <a:off x="4725525" y="1533316"/>
          <a:ext cx="15655642" cy="989046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404" y="1748159"/>
            <a:ext cx="18817192" cy="10219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5478545" y="914184"/>
            <a:ext cx="1216291" cy="1646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0717" t="20037" r="34007" b="9241"/>
          <a:stretch>
            <a:fillRect/>
          </a:stretch>
        </p:blipFill>
        <p:spPr>
          <a:xfrm rot="14941028">
            <a:off x="11163852" y="2782087"/>
            <a:ext cx="654518" cy="1350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74" fill="norm" stroke="1" extrusionOk="0">
                <a:moveTo>
                  <a:pt x="5370" y="0"/>
                </a:moveTo>
                <a:cubicBezTo>
                  <a:pt x="4489" y="9"/>
                  <a:pt x="3764" y="127"/>
                  <a:pt x="3275" y="368"/>
                </a:cubicBezTo>
                <a:cubicBezTo>
                  <a:pt x="2233" y="881"/>
                  <a:pt x="87" y="6293"/>
                  <a:pt x="2" y="8208"/>
                </a:cubicBezTo>
                <a:cubicBezTo>
                  <a:pt x="-10" y="8481"/>
                  <a:pt x="26" y="8684"/>
                  <a:pt x="107" y="8791"/>
                </a:cubicBezTo>
                <a:cubicBezTo>
                  <a:pt x="820" y="9724"/>
                  <a:pt x="4256" y="9470"/>
                  <a:pt x="5422" y="8398"/>
                </a:cubicBezTo>
                <a:cubicBezTo>
                  <a:pt x="6007" y="7859"/>
                  <a:pt x="6690" y="7520"/>
                  <a:pt x="6941" y="7644"/>
                </a:cubicBezTo>
                <a:cubicBezTo>
                  <a:pt x="7191" y="7767"/>
                  <a:pt x="9010" y="10158"/>
                  <a:pt x="10986" y="12961"/>
                </a:cubicBezTo>
                <a:cubicBezTo>
                  <a:pt x="12962" y="15764"/>
                  <a:pt x="15350" y="18850"/>
                  <a:pt x="16288" y="19818"/>
                </a:cubicBezTo>
                <a:cubicBezTo>
                  <a:pt x="17368" y="20933"/>
                  <a:pt x="18657" y="21574"/>
                  <a:pt x="19796" y="21574"/>
                </a:cubicBezTo>
                <a:cubicBezTo>
                  <a:pt x="20786" y="21574"/>
                  <a:pt x="21590" y="21409"/>
                  <a:pt x="21590" y="21206"/>
                </a:cubicBezTo>
                <a:cubicBezTo>
                  <a:pt x="21590" y="21004"/>
                  <a:pt x="19238" y="17385"/>
                  <a:pt x="16366" y="13164"/>
                </a:cubicBezTo>
                <a:cubicBezTo>
                  <a:pt x="13495" y="8942"/>
                  <a:pt x="11386" y="5306"/>
                  <a:pt x="11667" y="5083"/>
                </a:cubicBezTo>
                <a:cubicBezTo>
                  <a:pt x="11947" y="4860"/>
                  <a:pt x="12975" y="4888"/>
                  <a:pt x="13958" y="5147"/>
                </a:cubicBezTo>
                <a:cubicBezTo>
                  <a:pt x="16488" y="5813"/>
                  <a:pt x="18736" y="5735"/>
                  <a:pt x="18736" y="4975"/>
                </a:cubicBezTo>
                <a:cubicBezTo>
                  <a:pt x="18736" y="4619"/>
                  <a:pt x="17035" y="3464"/>
                  <a:pt x="14966" y="2415"/>
                </a:cubicBezTo>
                <a:cubicBezTo>
                  <a:pt x="12014" y="918"/>
                  <a:pt x="8012" y="-26"/>
                  <a:pt x="537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9581" t="25000" r="21593" b="7694"/>
          <a:stretch>
            <a:fillRect/>
          </a:stretch>
        </p:blipFill>
        <p:spPr>
          <a:xfrm rot="10800000">
            <a:off x="19406998" y="1674201"/>
            <a:ext cx="755693" cy="1532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77" h="21562" fill="norm" stroke="1" extrusionOk="0">
                <a:moveTo>
                  <a:pt x="12771" y="4"/>
                </a:moveTo>
                <a:cubicBezTo>
                  <a:pt x="11166" y="-38"/>
                  <a:pt x="9109" y="240"/>
                  <a:pt x="5728" y="820"/>
                </a:cubicBezTo>
                <a:cubicBezTo>
                  <a:pt x="-979" y="1970"/>
                  <a:pt x="-2023" y="2919"/>
                  <a:pt x="3806" y="2562"/>
                </a:cubicBezTo>
                <a:cubicBezTo>
                  <a:pt x="5630" y="2451"/>
                  <a:pt x="7300" y="2517"/>
                  <a:pt x="7517" y="2707"/>
                </a:cubicBezTo>
                <a:cubicBezTo>
                  <a:pt x="7734" y="2898"/>
                  <a:pt x="7215" y="3791"/>
                  <a:pt x="6366" y="4696"/>
                </a:cubicBezTo>
                <a:cubicBezTo>
                  <a:pt x="1831" y="9523"/>
                  <a:pt x="1304" y="18340"/>
                  <a:pt x="5399" y="20842"/>
                </a:cubicBezTo>
                <a:cubicBezTo>
                  <a:pt x="6046" y="21237"/>
                  <a:pt x="7547" y="21562"/>
                  <a:pt x="8730" y="21562"/>
                </a:cubicBezTo>
                <a:cubicBezTo>
                  <a:pt x="11056" y="21562"/>
                  <a:pt x="11424" y="21200"/>
                  <a:pt x="9933" y="20389"/>
                </a:cubicBezTo>
                <a:cubicBezTo>
                  <a:pt x="8301" y="19502"/>
                  <a:pt x="8773" y="9924"/>
                  <a:pt x="10581" y="7259"/>
                </a:cubicBezTo>
                <a:cubicBezTo>
                  <a:pt x="11397" y="6057"/>
                  <a:pt x="12366" y="5043"/>
                  <a:pt x="12730" y="5003"/>
                </a:cubicBezTo>
                <a:cubicBezTo>
                  <a:pt x="13093" y="4963"/>
                  <a:pt x="13774" y="5669"/>
                  <a:pt x="14241" y="6572"/>
                </a:cubicBezTo>
                <a:cubicBezTo>
                  <a:pt x="14987" y="8016"/>
                  <a:pt x="15362" y="8214"/>
                  <a:pt x="17336" y="8214"/>
                </a:cubicBezTo>
                <a:lnTo>
                  <a:pt x="19577" y="8214"/>
                </a:lnTo>
                <a:lnTo>
                  <a:pt x="19361" y="5131"/>
                </a:lnTo>
                <a:cubicBezTo>
                  <a:pt x="19168" y="2353"/>
                  <a:pt x="18953" y="1963"/>
                  <a:pt x="17099" y="1121"/>
                </a:cubicBezTo>
                <a:cubicBezTo>
                  <a:pt x="15534" y="411"/>
                  <a:pt x="14375" y="47"/>
                  <a:pt x="12771" y="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603228" y="1669051"/>
            <a:ext cx="1216292" cy="1336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23442" t="19642" r="15370" b="10741"/>
          <a:stretch>
            <a:fillRect/>
          </a:stretch>
        </p:blipFill>
        <p:spPr>
          <a:xfrm>
            <a:off x="18465895" y="9668171"/>
            <a:ext cx="714908" cy="114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594" fill="norm" stroke="1" extrusionOk="0">
                <a:moveTo>
                  <a:pt x="2751" y="0"/>
                </a:moveTo>
                <a:cubicBezTo>
                  <a:pt x="662" y="0"/>
                  <a:pt x="545" y="156"/>
                  <a:pt x="545" y="2998"/>
                </a:cubicBezTo>
                <a:cubicBezTo>
                  <a:pt x="545" y="4648"/>
                  <a:pt x="334" y="6341"/>
                  <a:pt x="83" y="6756"/>
                </a:cubicBezTo>
                <a:cubicBezTo>
                  <a:pt x="20" y="6859"/>
                  <a:pt x="-3" y="6988"/>
                  <a:pt x="0" y="7128"/>
                </a:cubicBezTo>
                <a:cubicBezTo>
                  <a:pt x="9" y="7549"/>
                  <a:pt x="303" y="8087"/>
                  <a:pt x="771" y="8493"/>
                </a:cubicBezTo>
                <a:cubicBezTo>
                  <a:pt x="2158" y="9697"/>
                  <a:pt x="4908" y="9185"/>
                  <a:pt x="4908" y="7725"/>
                </a:cubicBezTo>
                <a:cubicBezTo>
                  <a:pt x="4908" y="5498"/>
                  <a:pt x="6722" y="6251"/>
                  <a:pt x="9971" y="9820"/>
                </a:cubicBezTo>
                <a:cubicBezTo>
                  <a:pt x="11849" y="11884"/>
                  <a:pt x="14522" y="15378"/>
                  <a:pt x="15911" y="17583"/>
                </a:cubicBezTo>
                <a:cubicBezTo>
                  <a:pt x="17774" y="20540"/>
                  <a:pt x="18862" y="21589"/>
                  <a:pt x="20060" y="21594"/>
                </a:cubicBezTo>
                <a:cubicBezTo>
                  <a:pt x="21459" y="21600"/>
                  <a:pt x="21597" y="21323"/>
                  <a:pt x="21080" y="19573"/>
                </a:cubicBezTo>
                <a:cubicBezTo>
                  <a:pt x="20117" y="16317"/>
                  <a:pt x="17365" y="12084"/>
                  <a:pt x="13717" y="8262"/>
                </a:cubicBezTo>
                <a:cubicBezTo>
                  <a:pt x="11852" y="6308"/>
                  <a:pt x="10517" y="4504"/>
                  <a:pt x="10753" y="4258"/>
                </a:cubicBezTo>
                <a:cubicBezTo>
                  <a:pt x="10989" y="4011"/>
                  <a:pt x="12370" y="3980"/>
                  <a:pt x="13824" y="4183"/>
                </a:cubicBezTo>
                <a:cubicBezTo>
                  <a:pt x="17828" y="4741"/>
                  <a:pt x="16119" y="3576"/>
                  <a:pt x="10101" y="1648"/>
                </a:cubicBezTo>
                <a:cubicBezTo>
                  <a:pt x="7270" y="741"/>
                  <a:pt x="3964" y="0"/>
                  <a:pt x="275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11904" t="21696" r="11489" b="23258"/>
          <a:stretch>
            <a:fillRect/>
          </a:stretch>
        </p:blipFill>
        <p:spPr>
          <a:xfrm rot="18166815">
            <a:off x="4332880" y="10863867"/>
            <a:ext cx="1289873" cy="945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368" fill="norm" stroke="1" extrusionOk="0">
                <a:moveTo>
                  <a:pt x="12340" y="32"/>
                </a:moveTo>
                <a:cubicBezTo>
                  <a:pt x="12170" y="69"/>
                  <a:pt x="11999" y="143"/>
                  <a:pt x="11816" y="238"/>
                </a:cubicBezTo>
                <a:cubicBezTo>
                  <a:pt x="10918" y="701"/>
                  <a:pt x="11009" y="1406"/>
                  <a:pt x="12479" y="5312"/>
                </a:cubicBezTo>
                <a:cubicBezTo>
                  <a:pt x="15021" y="12065"/>
                  <a:pt x="13965" y="12609"/>
                  <a:pt x="7215" y="8001"/>
                </a:cubicBezTo>
                <a:cubicBezTo>
                  <a:pt x="1640" y="4195"/>
                  <a:pt x="0" y="3522"/>
                  <a:pt x="0" y="5043"/>
                </a:cubicBezTo>
                <a:cubicBezTo>
                  <a:pt x="0" y="6225"/>
                  <a:pt x="6048" y="11075"/>
                  <a:pt x="9459" y="12627"/>
                </a:cubicBezTo>
                <a:cubicBezTo>
                  <a:pt x="11050" y="13351"/>
                  <a:pt x="12454" y="14353"/>
                  <a:pt x="12579" y="14860"/>
                </a:cubicBezTo>
                <a:cubicBezTo>
                  <a:pt x="12704" y="15366"/>
                  <a:pt x="11602" y="16698"/>
                  <a:pt x="10123" y="17818"/>
                </a:cubicBezTo>
                <a:cubicBezTo>
                  <a:pt x="8643" y="18937"/>
                  <a:pt x="7589" y="20199"/>
                  <a:pt x="7780" y="20615"/>
                </a:cubicBezTo>
                <a:cubicBezTo>
                  <a:pt x="7971" y="21031"/>
                  <a:pt x="8557" y="21368"/>
                  <a:pt x="9081" y="21368"/>
                </a:cubicBezTo>
                <a:cubicBezTo>
                  <a:pt x="10487" y="21368"/>
                  <a:pt x="15493" y="18609"/>
                  <a:pt x="17538" y="16706"/>
                </a:cubicBezTo>
                <a:cubicBezTo>
                  <a:pt x="18516" y="15795"/>
                  <a:pt x="19763" y="15048"/>
                  <a:pt x="20312" y="15048"/>
                </a:cubicBezTo>
                <a:cubicBezTo>
                  <a:pt x="21133" y="15048"/>
                  <a:pt x="21557" y="14669"/>
                  <a:pt x="21573" y="13900"/>
                </a:cubicBezTo>
                <a:cubicBezTo>
                  <a:pt x="21600" y="12619"/>
                  <a:pt x="20502" y="10262"/>
                  <a:pt x="18288" y="6827"/>
                </a:cubicBezTo>
                <a:cubicBezTo>
                  <a:pt x="14599" y="1105"/>
                  <a:pt x="13533" y="-232"/>
                  <a:pt x="12340" y="3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900000">
            <a:off x="11060248" y="8736738"/>
            <a:ext cx="1216292" cy="1646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428" t="21967" r="23818" b="10703"/>
          <a:stretch>
            <a:fillRect/>
          </a:stretch>
        </p:blipFill>
        <p:spPr>
          <a:xfrm rot="2700000">
            <a:off x="12772351" y="8156064"/>
            <a:ext cx="665957" cy="1108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7" fill="norm" stroke="1" extrusionOk="0">
                <a:moveTo>
                  <a:pt x="9590" y="3"/>
                </a:moveTo>
                <a:cubicBezTo>
                  <a:pt x="9260" y="-8"/>
                  <a:pt x="8948" y="20"/>
                  <a:pt x="8637" y="79"/>
                </a:cubicBezTo>
                <a:cubicBezTo>
                  <a:pt x="6879" y="414"/>
                  <a:pt x="0" y="7396"/>
                  <a:pt x="0" y="8846"/>
                </a:cubicBezTo>
                <a:cubicBezTo>
                  <a:pt x="0" y="9272"/>
                  <a:pt x="1273" y="9443"/>
                  <a:pt x="3527" y="9326"/>
                </a:cubicBezTo>
                <a:lnTo>
                  <a:pt x="7041" y="9143"/>
                </a:lnTo>
                <a:lnTo>
                  <a:pt x="7633" y="14589"/>
                </a:lnTo>
                <a:cubicBezTo>
                  <a:pt x="7959" y="17584"/>
                  <a:pt x="8518" y="20311"/>
                  <a:pt x="8869" y="20652"/>
                </a:cubicBezTo>
                <a:cubicBezTo>
                  <a:pt x="9220" y="20992"/>
                  <a:pt x="10530" y="21276"/>
                  <a:pt x="11791" y="21276"/>
                </a:cubicBezTo>
                <a:cubicBezTo>
                  <a:pt x="14416" y="21276"/>
                  <a:pt x="14358" y="21592"/>
                  <a:pt x="13181" y="13675"/>
                </a:cubicBezTo>
                <a:cubicBezTo>
                  <a:pt x="12722" y="10581"/>
                  <a:pt x="12554" y="7851"/>
                  <a:pt x="12808" y="7604"/>
                </a:cubicBezTo>
                <a:cubicBezTo>
                  <a:pt x="13062" y="7358"/>
                  <a:pt x="14191" y="7539"/>
                  <a:pt x="15305" y="8008"/>
                </a:cubicBezTo>
                <a:cubicBezTo>
                  <a:pt x="17671" y="9003"/>
                  <a:pt x="21600" y="9141"/>
                  <a:pt x="21600" y="8229"/>
                </a:cubicBezTo>
                <a:cubicBezTo>
                  <a:pt x="21600" y="7429"/>
                  <a:pt x="15944" y="2787"/>
                  <a:pt x="12847" y="1046"/>
                </a:cubicBezTo>
                <a:cubicBezTo>
                  <a:pt x="11668" y="383"/>
                  <a:pt x="10581" y="35"/>
                  <a:pt x="9590" y="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5"/>
      <p:bldP build="whole" bldLvl="1" animBg="1" rev="0" advAuto="0" spid="202" grpId="3"/>
      <p:bldP build="whole" bldLvl="1" animBg="1" rev="0" advAuto="0" spid="199" grpId="4"/>
      <p:bldP build="whole" bldLvl="1" animBg="1" rev="0" advAuto="0" spid="198" grpId="6"/>
      <p:bldP build="whole" bldLvl="1" animBg="1" rev="0" advAuto="0" spid="195" grpId="1"/>
      <p:bldP build="whole" bldLvl="1" animBg="1" rev="0" advAuto="0" spid="201" grpId="7"/>
      <p:bldP build="whole" bldLvl="1" animBg="1" rev="0" advAuto="0" spid="200" grpId="8"/>
      <p:bldP build="whole" bldLvl="1" animBg="1" rev="0" advAuto="0" spid="196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experimentation.gif" descr="experimentation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89148" y="-276374"/>
            <a:ext cx="27362296" cy="1648331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CONTINUOUS LEARNING AND EXPERIMENTATION"/>
          <p:cNvSpPr txBox="1"/>
          <p:nvPr/>
        </p:nvSpPr>
        <p:spPr>
          <a:xfrm>
            <a:off x="5409196" y="5558200"/>
            <a:ext cx="13565608" cy="2778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600">
                <a:solidFill>
                  <a:srgbClr val="FFFFFF"/>
                </a:solidFill>
              </a:defRPr>
            </a:pPr>
            <a:r>
              <a:t>CONTINUOUS LEARNING</a:t>
            </a:r>
            <a:br/>
            <a:r>
              <a:t>AND EXPERIMENTATION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B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960" t="30107" r="8961" b="30108"/>
          <a:stretch>
            <a:fillRect/>
          </a:stretch>
        </p:blipFill>
        <p:spPr>
          <a:xfrm>
            <a:off x="6584156" y="4139802"/>
            <a:ext cx="11215688" cy="5436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5235" y="21600"/>
                </a:lnTo>
                <a:lnTo>
                  <a:pt x="10470" y="21600"/>
                </a:lnTo>
                <a:lnTo>
                  <a:pt x="10470" y="10800"/>
                </a:lnTo>
                <a:lnTo>
                  <a:pt x="10470" y="0"/>
                </a:lnTo>
                <a:lnTo>
                  <a:pt x="5235" y="0"/>
                </a:lnTo>
                <a:lnTo>
                  <a:pt x="0" y="0"/>
                </a:lnTo>
                <a:close/>
                <a:moveTo>
                  <a:pt x="11130" y="0"/>
                </a:moveTo>
                <a:lnTo>
                  <a:pt x="11130" y="10800"/>
                </a:lnTo>
                <a:lnTo>
                  <a:pt x="1113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6365" y="0"/>
                </a:lnTo>
                <a:lnTo>
                  <a:pt x="1113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me.gif" descr="sham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7034" y="-38025"/>
            <a:ext cx="24618068" cy="13792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How do we encourage collaboration, transparency and trust?"/>
          <p:cNvSpPr txBox="1"/>
          <p:nvPr/>
        </p:nvSpPr>
        <p:spPr>
          <a:xfrm>
            <a:off x="3950411" y="9512719"/>
            <a:ext cx="16483178" cy="83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4700"/>
            </a:lvl1pPr>
          </a:lstStyle>
          <a:p>
            <a:pPr/>
            <a:r>
              <a:t>How do we encourage collaboration, transparency and trust?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"/>
          <p:cNvGrpSpPr/>
          <p:nvPr/>
        </p:nvGrpSpPr>
        <p:grpSpPr>
          <a:xfrm>
            <a:off x="8466" y="0"/>
            <a:ext cx="10796920" cy="13716000"/>
            <a:chOff x="0" y="0"/>
            <a:chExt cx="10796918" cy="13716000"/>
          </a:xfrm>
        </p:grpSpPr>
        <p:sp>
          <p:nvSpPr>
            <p:cNvPr id="124" name="Rectangle"/>
            <p:cNvSpPr/>
            <p:nvPr/>
          </p:nvSpPr>
          <p:spPr>
            <a:xfrm>
              <a:off x="0" y="0"/>
              <a:ext cx="10796919" cy="13716000"/>
            </a:xfrm>
            <a:prstGeom prst="rect">
              <a:avLst/>
            </a:prstGeom>
            <a:solidFill>
              <a:srgbClr val="D2D1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25" name="RNo_wiFOryenOnmseV9YRcALoYBHUIeY7ogjH5YEzusSmttmhrqRgd7OzF67KiHS1sITSGfymtA4SLHE5OXmq44SW7L8jMBibA-pRExWsw7OMd65_3bdHA8H0Q6JCv4jZxWZ2I2FwL8.png" descr="RNo_wiFOryenOnmseV9YRcALoYBHUIeY7ogjH5YEzusSmttmhrqRgd7OzF67KiHS1sITSGfymtA4SLHE5OXmq44SW7L8jMBibA-pRExWsw7OMd65_3bdHA8H0Q6JCv4jZxWZ2I2FwL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45518" y="3605059"/>
              <a:ext cx="6505883" cy="65058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7" name="Group"/>
          <p:cNvGrpSpPr/>
          <p:nvPr/>
        </p:nvGrpSpPr>
        <p:grpSpPr>
          <a:xfrm>
            <a:off x="11820505" y="4535797"/>
            <a:ext cx="1901630" cy="6479556"/>
            <a:chOff x="0" y="833437"/>
            <a:chExt cx="1901628" cy="6479554"/>
          </a:xfrm>
        </p:grpSpPr>
        <p:grpSp>
          <p:nvGrpSpPr>
            <p:cNvPr id="129" name="Group"/>
            <p:cNvGrpSpPr/>
            <p:nvPr/>
          </p:nvGrpSpPr>
          <p:grpSpPr>
            <a:xfrm>
              <a:off x="0" y="833437"/>
              <a:ext cx="1320800" cy="3437468"/>
              <a:chOff x="0" y="833437"/>
              <a:chExt cx="1320800" cy="3437466"/>
            </a:xfrm>
          </p:grpSpPr>
          <p:sp>
            <p:nvSpPr>
              <p:cNvPr id="127" name="Simon Aronsson"/>
              <p:cNvSpPr/>
              <p:nvPr/>
            </p:nvSpPr>
            <p:spPr>
              <a:xfrm>
                <a:off x="50800" y="833437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l" defTabSz="642937">
                  <a:lnSpc>
                    <a:spcPts val="11300"/>
                  </a:lnSpc>
                  <a:defRPr sz="5000">
                    <a:ln w="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Simon</a:t>
                </a:r>
                <a:br/>
                <a:r>
                  <a:t>Aronsson</a:t>
                </a:r>
              </a:p>
            </p:txBody>
          </p:sp>
          <p:sp>
            <p:nvSpPr>
              <p:cNvPr id="128" name="Software Development Consultant…"/>
              <p:cNvSpPr/>
              <p:nvPr/>
            </p:nvSpPr>
            <p:spPr>
              <a:xfrm>
                <a:off x="0" y="3000904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l" defTabSz="642937">
                  <a:defRPr b="0" sz="2600">
                    <a:ln w="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Software Development Consultant</a:t>
                </a:r>
                <a:endParaRPr sz="1600"/>
              </a:p>
              <a:p>
                <a:pPr algn="l" defTabSz="642937">
                  <a:defRPr b="0" sz="2600">
                    <a:ln w="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Agile and DevOps Aficionado</a:t>
                </a:r>
                <a:endParaRPr sz="1600"/>
              </a:p>
              <a:p>
                <a:pPr algn="l" defTabSz="642937">
                  <a:defRPr b="0" sz="2600">
                    <a:ln w="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Gopher</a:t>
                </a:r>
              </a:p>
            </p:txBody>
          </p:sp>
        </p:grpSp>
        <p:grpSp>
          <p:nvGrpSpPr>
            <p:cNvPr id="136" name="Group"/>
            <p:cNvGrpSpPr/>
            <p:nvPr/>
          </p:nvGrpSpPr>
          <p:grpSpPr>
            <a:xfrm>
              <a:off x="0" y="4558189"/>
              <a:ext cx="1901629" cy="2754803"/>
              <a:chOff x="0" y="32843"/>
              <a:chExt cx="1901628" cy="2754801"/>
            </a:xfrm>
          </p:grpSpPr>
          <p:pic>
            <p:nvPicPr>
              <p:cNvPr id="13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32843"/>
                <a:ext cx="470889" cy="470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657522"/>
                <a:ext cx="470889" cy="470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1282201"/>
                <a:ext cx="470889" cy="470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3" name="@0x12b"/>
              <p:cNvSpPr/>
              <p:nvPr/>
            </p:nvSpPr>
            <p:spPr>
              <a:xfrm>
                <a:off x="631628" y="268287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 defTabSz="642937">
                  <a:lnSpc>
                    <a:spcPct val="130000"/>
                  </a:lnSpc>
                  <a:defRPr b="0" sz="2600">
                    <a:ln w="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@0x12b</a:t>
                </a:r>
              </a:p>
            </p:txBody>
          </p:sp>
          <p:sp>
            <p:nvSpPr>
              <p:cNvPr id="134" name="simskij"/>
              <p:cNvSpPr/>
              <p:nvPr/>
            </p:nvSpPr>
            <p:spPr>
              <a:xfrm>
                <a:off x="631628" y="892966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 defTabSz="642937">
                  <a:lnSpc>
                    <a:spcPct val="130000"/>
                  </a:lnSpc>
                  <a:defRPr b="0" sz="2600">
                    <a:ln w="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simskij</a:t>
                </a:r>
              </a:p>
            </p:txBody>
          </p:sp>
          <p:sp>
            <p:nvSpPr>
              <p:cNvPr id="135" name="simme@arcticbit.se"/>
              <p:cNvSpPr/>
              <p:nvPr/>
            </p:nvSpPr>
            <p:spPr>
              <a:xfrm>
                <a:off x="631628" y="151764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 defTabSz="642937">
                  <a:lnSpc>
                    <a:spcPct val="130000"/>
                  </a:lnSpc>
                  <a:defRPr b="0" sz="2600" u="sng">
                    <a:ln w="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latin typeface="Helvetica"/>
                    <a:ea typeface="Helvetica"/>
                    <a:cs typeface="Helvetica"/>
                    <a:sym typeface="Helvetica"/>
                    <a:hlinkClick r:id="rId6" invalidUrl="" action="" tgtFrame="" tooltip="" history="1" highlightClick="0" endSnd="0"/>
                  </a:defRPr>
                </a:lvl1pPr>
              </a:lstStyle>
              <a:p>
                <a:pPr>
                  <a:defRPr u="none"/>
                </a:pPr>
                <a:r>
                  <a:rPr u="sng">
                    <a:hlinkClick r:id="rId6" invalidUrl="" action="" tgtFrame="" tooltip="" history="1" highlightClick="0" endSnd="0"/>
                  </a:rPr>
                  <a:t>simme@arcticbit.se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hk8BNWCl4qgZKbcQQQeGngcCGhac0KuA1cFnLbMX7jZOQDLfu_dpLkJQxQMhxPxwlIpS8rWuV1TrfifIxkUQcLyhh_mwSAbWvVQIEyeVIA5h1rnJiMsAlFC7_HWwhdeisiFmbODZuAA.jpg" descr="hk8BNWCl4qgZKbcQQQeGngcCGhac0KuA1cFnLbMX7jZOQDLfu_dpLkJQxQMhxPxwlIpS8rWuV1TrfifIxkUQcLyhh_mwSAbWvVQIEyeVIA5h1rnJiMsAlFC7_HWwhdeisiFmbODZuAA.jpg"/>
          <p:cNvPicPr>
            <a:picLocks noChangeAspect="1"/>
          </p:cNvPicPr>
          <p:nvPr/>
        </p:nvPicPr>
        <p:blipFill>
          <a:blip r:embed="rId3">
            <a:extLst/>
          </a:blip>
          <a:srcRect l="0" t="19031" r="0" b="20554"/>
          <a:stretch>
            <a:fillRect/>
          </a:stretch>
        </p:blipFill>
        <p:spPr>
          <a:xfrm>
            <a:off x="-1" y="-10506"/>
            <a:ext cx="24384001" cy="1373701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imon Aronsson…"/>
          <p:cNvSpPr txBox="1"/>
          <p:nvPr/>
        </p:nvSpPr>
        <p:spPr>
          <a:xfrm>
            <a:off x="3341180" y="12477238"/>
            <a:ext cx="17701641" cy="798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80000"/>
              </a:lnSpc>
              <a:defRPr b="0" sz="2400">
                <a:solidFill>
                  <a:srgbClr val="929292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Simon Aronsson</a:t>
            </a:r>
          </a:p>
          <a:p>
            <a:pPr>
              <a:lnSpc>
                <a:spcPct val="80000"/>
              </a:lnSpc>
              <a:defRPr b="0" sz="2400">
                <a:solidFill>
                  <a:srgbClr val="929292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Founder, Arctic Bit</a:t>
            </a:r>
          </a:p>
        </p:txBody>
      </p:sp>
      <p:sp>
        <p:nvSpPr>
          <p:cNvPr id="219" name="Text"/>
          <p:cNvSpPr txBox="1"/>
          <p:nvPr/>
        </p:nvSpPr>
        <p:spPr>
          <a:xfrm>
            <a:off x="12084843" y="6665912"/>
            <a:ext cx="206376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ts val="3800"/>
              </a:lnSpc>
              <a:defRPr b="0" sz="1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40096" y="3813721"/>
            <a:ext cx="12703808" cy="60885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33400" dist="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"/>
          <p:cNvGrpSpPr/>
          <p:nvPr/>
        </p:nvGrpSpPr>
        <p:grpSpPr>
          <a:xfrm>
            <a:off x="2907860" y="4534932"/>
            <a:ext cx="4814545" cy="6144792"/>
            <a:chOff x="0" y="0"/>
            <a:chExt cx="4814544" cy="6144790"/>
          </a:xfrm>
        </p:grpSpPr>
        <p:sp>
          <p:nvSpPr>
            <p:cNvPr id="224" name="Human Figure"/>
            <p:cNvSpPr/>
            <p:nvPr/>
          </p:nvSpPr>
          <p:spPr>
            <a:xfrm>
              <a:off x="1636170" y="899698"/>
              <a:ext cx="1542204" cy="3927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537" fill="norm" stroke="1" extrusionOk="0">
                  <a:moveTo>
                    <a:pt x="10757" y="0"/>
                  </a:moveTo>
                  <a:cubicBezTo>
                    <a:pt x="9439" y="5"/>
                    <a:pt x="8698" y="263"/>
                    <a:pt x="8424" y="635"/>
                  </a:cubicBezTo>
                  <a:cubicBezTo>
                    <a:pt x="8300" y="812"/>
                    <a:pt x="8288" y="1023"/>
                    <a:pt x="8329" y="1249"/>
                  </a:cubicBezTo>
                  <a:cubicBezTo>
                    <a:pt x="8261" y="1249"/>
                    <a:pt x="8177" y="1249"/>
                    <a:pt x="8081" y="1249"/>
                  </a:cubicBezTo>
                  <a:cubicBezTo>
                    <a:pt x="7641" y="1260"/>
                    <a:pt x="7973" y="1654"/>
                    <a:pt x="8261" y="1885"/>
                  </a:cubicBezTo>
                  <a:cubicBezTo>
                    <a:pt x="8316" y="1934"/>
                    <a:pt x="8450" y="1923"/>
                    <a:pt x="8505" y="1917"/>
                  </a:cubicBezTo>
                  <a:cubicBezTo>
                    <a:pt x="8643" y="2311"/>
                    <a:pt x="8768" y="2428"/>
                    <a:pt x="9166" y="2601"/>
                  </a:cubicBezTo>
                  <a:lnTo>
                    <a:pt x="9166" y="2789"/>
                  </a:lnTo>
                  <a:cubicBezTo>
                    <a:pt x="9152" y="3032"/>
                    <a:pt x="8698" y="3329"/>
                    <a:pt x="8149" y="3442"/>
                  </a:cubicBezTo>
                  <a:cubicBezTo>
                    <a:pt x="7943" y="3485"/>
                    <a:pt x="7630" y="3511"/>
                    <a:pt x="7630" y="3511"/>
                  </a:cubicBezTo>
                  <a:cubicBezTo>
                    <a:pt x="5270" y="3657"/>
                    <a:pt x="4499" y="3991"/>
                    <a:pt x="4306" y="4799"/>
                  </a:cubicBezTo>
                  <a:cubicBezTo>
                    <a:pt x="4210" y="5165"/>
                    <a:pt x="4197" y="5989"/>
                    <a:pt x="3963" y="6716"/>
                  </a:cubicBezTo>
                  <a:cubicBezTo>
                    <a:pt x="3922" y="6835"/>
                    <a:pt x="3870" y="6948"/>
                    <a:pt x="3787" y="7067"/>
                  </a:cubicBezTo>
                  <a:cubicBezTo>
                    <a:pt x="3609" y="7331"/>
                    <a:pt x="3266" y="7880"/>
                    <a:pt x="3170" y="8279"/>
                  </a:cubicBezTo>
                  <a:cubicBezTo>
                    <a:pt x="2964" y="9178"/>
                    <a:pt x="2744" y="9534"/>
                    <a:pt x="2565" y="10208"/>
                  </a:cubicBezTo>
                  <a:cubicBezTo>
                    <a:pt x="2551" y="10272"/>
                    <a:pt x="2484" y="10391"/>
                    <a:pt x="2484" y="10391"/>
                  </a:cubicBezTo>
                  <a:cubicBezTo>
                    <a:pt x="2305" y="10693"/>
                    <a:pt x="1877" y="10784"/>
                    <a:pt x="1493" y="10913"/>
                  </a:cubicBezTo>
                  <a:cubicBezTo>
                    <a:pt x="916" y="11107"/>
                    <a:pt x="671" y="11462"/>
                    <a:pt x="95" y="11672"/>
                  </a:cubicBezTo>
                  <a:cubicBezTo>
                    <a:pt x="53" y="11683"/>
                    <a:pt x="27" y="11705"/>
                    <a:pt x="13" y="11721"/>
                  </a:cubicBezTo>
                  <a:cubicBezTo>
                    <a:pt x="-28" y="11759"/>
                    <a:pt x="12" y="11802"/>
                    <a:pt x="301" y="11797"/>
                  </a:cubicBezTo>
                  <a:cubicBezTo>
                    <a:pt x="740" y="11786"/>
                    <a:pt x="1289" y="11467"/>
                    <a:pt x="1399" y="11489"/>
                  </a:cubicBezTo>
                  <a:cubicBezTo>
                    <a:pt x="1481" y="11505"/>
                    <a:pt x="1451" y="11516"/>
                    <a:pt x="1437" y="11613"/>
                  </a:cubicBezTo>
                  <a:cubicBezTo>
                    <a:pt x="1355" y="11856"/>
                    <a:pt x="1080" y="12297"/>
                    <a:pt x="1025" y="12377"/>
                  </a:cubicBezTo>
                  <a:cubicBezTo>
                    <a:pt x="1012" y="12388"/>
                    <a:pt x="1013" y="12405"/>
                    <a:pt x="1000" y="12416"/>
                  </a:cubicBezTo>
                  <a:lnTo>
                    <a:pt x="905" y="12561"/>
                  </a:lnTo>
                  <a:cubicBezTo>
                    <a:pt x="878" y="12604"/>
                    <a:pt x="916" y="12654"/>
                    <a:pt x="1012" y="12680"/>
                  </a:cubicBezTo>
                  <a:cubicBezTo>
                    <a:pt x="1054" y="12691"/>
                    <a:pt x="1096" y="12691"/>
                    <a:pt x="1137" y="12691"/>
                  </a:cubicBezTo>
                  <a:cubicBezTo>
                    <a:pt x="1247" y="12691"/>
                    <a:pt x="1358" y="12663"/>
                    <a:pt x="1386" y="12615"/>
                  </a:cubicBezTo>
                  <a:lnTo>
                    <a:pt x="1493" y="12458"/>
                  </a:lnTo>
                  <a:cubicBezTo>
                    <a:pt x="1548" y="12399"/>
                    <a:pt x="1629" y="12308"/>
                    <a:pt x="1712" y="12206"/>
                  </a:cubicBezTo>
                  <a:cubicBezTo>
                    <a:pt x="1794" y="12109"/>
                    <a:pt x="1891" y="11995"/>
                    <a:pt x="1973" y="11888"/>
                  </a:cubicBezTo>
                  <a:cubicBezTo>
                    <a:pt x="1987" y="11888"/>
                    <a:pt x="1990" y="11888"/>
                    <a:pt x="2003" y="11888"/>
                  </a:cubicBezTo>
                  <a:cubicBezTo>
                    <a:pt x="1893" y="12103"/>
                    <a:pt x="1726" y="12449"/>
                    <a:pt x="1630" y="12627"/>
                  </a:cubicBezTo>
                  <a:lnTo>
                    <a:pt x="1574" y="12717"/>
                  </a:lnTo>
                  <a:cubicBezTo>
                    <a:pt x="1561" y="12744"/>
                    <a:pt x="1577" y="12767"/>
                    <a:pt x="1604" y="12788"/>
                  </a:cubicBezTo>
                  <a:cubicBezTo>
                    <a:pt x="1618" y="12820"/>
                    <a:pt x="1660" y="12837"/>
                    <a:pt x="1729" y="12842"/>
                  </a:cubicBezTo>
                  <a:cubicBezTo>
                    <a:pt x="1839" y="12853"/>
                    <a:pt x="1905" y="12847"/>
                    <a:pt x="1973" y="12820"/>
                  </a:cubicBezTo>
                  <a:cubicBezTo>
                    <a:pt x="2028" y="12809"/>
                    <a:pt x="2057" y="12788"/>
                    <a:pt x="2085" y="12761"/>
                  </a:cubicBezTo>
                  <a:lnTo>
                    <a:pt x="2179" y="12610"/>
                  </a:lnTo>
                  <a:cubicBezTo>
                    <a:pt x="2303" y="12427"/>
                    <a:pt x="2480" y="12157"/>
                    <a:pt x="2604" y="11973"/>
                  </a:cubicBezTo>
                  <a:cubicBezTo>
                    <a:pt x="2617" y="11968"/>
                    <a:pt x="2634" y="11975"/>
                    <a:pt x="2634" y="11980"/>
                  </a:cubicBezTo>
                  <a:cubicBezTo>
                    <a:pt x="2620" y="12045"/>
                    <a:pt x="2605" y="12114"/>
                    <a:pt x="2578" y="12184"/>
                  </a:cubicBezTo>
                  <a:lnTo>
                    <a:pt x="2428" y="12642"/>
                  </a:lnTo>
                  <a:cubicBezTo>
                    <a:pt x="2414" y="12696"/>
                    <a:pt x="2496" y="12749"/>
                    <a:pt x="2634" y="12755"/>
                  </a:cubicBezTo>
                  <a:cubicBezTo>
                    <a:pt x="2647" y="12755"/>
                    <a:pt x="2659" y="12755"/>
                    <a:pt x="2672" y="12755"/>
                  </a:cubicBezTo>
                  <a:cubicBezTo>
                    <a:pt x="2796" y="12755"/>
                    <a:pt x="2907" y="12717"/>
                    <a:pt x="2921" y="12669"/>
                  </a:cubicBezTo>
                  <a:lnTo>
                    <a:pt x="3003" y="12438"/>
                  </a:lnTo>
                  <a:cubicBezTo>
                    <a:pt x="3085" y="12282"/>
                    <a:pt x="3208" y="12066"/>
                    <a:pt x="3290" y="11904"/>
                  </a:cubicBezTo>
                  <a:cubicBezTo>
                    <a:pt x="3304" y="11894"/>
                    <a:pt x="3333" y="11899"/>
                    <a:pt x="3333" y="11909"/>
                  </a:cubicBezTo>
                  <a:cubicBezTo>
                    <a:pt x="3319" y="12006"/>
                    <a:pt x="3321" y="12115"/>
                    <a:pt x="3307" y="12223"/>
                  </a:cubicBezTo>
                  <a:cubicBezTo>
                    <a:pt x="3307" y="12239"/>
                    <a:pt x="3304" y="12260"/>
                    <a:pt x="3290" y="12276"/>
                  </a:cubicBezTo>
                  <a:lnTo>
                    <a:pt x="3264" y="12399"/>
                  </a:lnTo>
                  <a:cubicBezTo>
                    <a:pt x="3250" y="12442"/>
                    <a:pt x="3347" y="12487"/>
                    <a:pt x="3457" y="12492"/>
                  </a:cubicBezTo>
                  <a:cubicBezTo>
                    <a:pt x="3457" y="12492"/>
                    <a:pt x="3470" y="12492"/>
                    <a:pt x="3470" y="12492"/>
                  </a:cubicBezTo>
                  <a:cubicBezTo>
                    <a:pt x="3580" y="12492"/>
                    <a:pt x="3676" y="12459"/>
                    <a:pt x="3676" y="12416"/>
                  </a:cubicBezTo>
                  <a:lnTo>
                    <a:pt x="3702" y="12313"/>
                  </a:lnTo>
                  <a:cubicBezTo>
                    <a:pt x="3702" y="12303"/>
                    <a:pt x="3719" y="12292"/>
                    <a:pt x="3719" y="12281"/>
                  </a:cubicBezTo>
                  <a:cubicBezTo>
                    <a:pt x="3829" y="11748"/>
                    <a:pt x="3895" y="11834"/>
                    <a:pt x="3963" y="11591"/>
                  </a:cubicBezTo>
                  <a:cubicBezTo>
                    <a:pt x="4032" y="11317"/>
                    <a:pt x="4128" y="11097"/>
                    <a:pt x="4032" y="10822"/>
                  </a:cubicBezTo>
                  <a:cubicBezTo>
                    <a:pt x="4032" y="10806"/>
                    <a:pt x="4018" y="10789"/>
                    <a:pt x="4032" y="10773"/>
                  </a:cubicBezTo>
                  <a:cubicBezTo>
                    <a:pt x="4073" y="10622"/>
                    <a:pt x="4293" y="10422"/>
                    <a:pt x="4581" y="10034"/>
                  </a:cubicBezTo>
                  <a:cubicBezTo>
                    <a:pt x="5377" y="8919"/>
                    <a:pt x="5610" y="8640"/>
                    <a:pt x="6091" y="7348"/>
                  </a:cubicBezTo>
                  <a:lnTo>
                    <a:pt x="6327" y="6748"/>
                  </a:lnTo>
                  <a:cubicBezTo>
                    <a:pt x="6340" y="6716"/>
                    <a:pt x="6463" y="6716"/>
                    <a:pt x="6477" y="6748"/>
                  </a:cubicBezTo>
                  <a:cubicBezTo>
                    <a:pt x="6490" y="6808"/>
                    <a:pt x="6501" y="6868"/>
                    <a:pt x="6515" y="6922"/>
                  </a:cubicBezTo>
                  <a:cubicBezTo>
                    <a:pt x="6803" y="7929"/>
                    <a:pt x="6447" y="8661"/>
                    <a:pt x="6447" y="8661"/>
                  </a:cubicBezTo>
                  <a:cubicBezTo>
                    <a:pt x="5966" y="9975"/>
                    <a:pt x="5760" y="10762"/>
                    <a:pt x="6035" y="12238"/>
                  </a:cubicBezTo>
                  <a:cubicBezTo>
                    <a:pt x="6117" y="12690"/>
                    <a:pt x="6297" y="13246"/>
                    <a:pt x="6421" y="13655"/>
                  </a:cubicBezTo>
                  <a:cubicBezTo>
                    <a:pt x="6503" y="13914"/>
                    <a:pt x="6544" y="14172"/>
                    <a:pt x="6558" y="14436"/>
                  </a:cubicBezTo>
                  <a:cubicBezTo>
                    <a:pt x="6599" y="16758"/>
                    <a:pt x="6968" y="17237"/>
                    <a:pt x="7819" y="19607"/>
                  </a:cubicBezTo>
                  <a:cubicBezTo>
                    <a:pt x="7956" y="19984"/>
                    <a:pt x="7809" y="20189"/>
                    <a:pt x="7699" y="20313"/>
                  </a:cubicBezTo>
                  <a:cubicBezTo>
                    <a:pt x="7589" y="20436"/>
                    <a:pt x="6517" y="20958"/>
                    <a:pt x="6215" y="21104"/>
                  </a:cubicBezTo>
                  <a:cubicBezTo>
                    <a:pt x="6037" y="21190"/>
                    <a:pt x="5500" y="21336"/>
                    <a:pt x="5898" y="21417"/>
                  </a:cubicBezTo>
                  <a:cubicBezTo>
                    <a:pt x="6776" y="21600"/>
                    <a:pt x="8203" y="21595"/>
                    <a:pt x="9123" y="21245"/>
                  </a:cubicBezTo>
                  <a:cubicBezTo>
                    <a:pt x="9356" y="21154"/>
                    <a:pt x="9331" y="21002"/>
                    <a:pt x="9496" y="20900"/>
                  </a:cubicBezTo>
                  <a:cubicBezTo>
                    <a:pt x="9661" y="20803"/>
                    <a:pt x="9837" y="20764"/>
                    <a:pt x="10015" y="20619"/>
                  </a:cubicBezTo>
                  <a:cubicBezTo>
                    <a:pt x="10207" y="20474"/>
                    <a:pt x="9920" y="20108"/>
                    <a:pt x="9865" y="19580"/>
                  </a:cubicBezTo>
                  <a:cubicBezTo>
                    <a:pt x="9837" y="19349"/>
                    <a:pt x="9894" y="18583"/>
                    <a:pt x="9976" y="17867"/>
                  </a:cubicBezTo>
                  <a:cubicBezTo>
                    <a:pt x="10141" y="16466"/>
                    <a:pt x="10512" y="16407"/>
                    <a:pt x="10320" y="14554"/>
                  </a:cubicBezTo>
                  <a:cubicBezTo>
                    <a:pt x="10320" y="14554"/>
                    <a:pt x="10416" y="14059"/>
                    <a:pt x="10513" y="13386"/>
                  </a:cubicBezTo>
                  <a:cubicBezTo>
                    <a:pt x="10567" y="12998"/>
                    <a:pt x="10663" y="12325"/>
                    <a:pt x="10718" y="11904"/>
                  </a:cubicBezTo>
                  <a:cubicBezTo>
                    <a:pt x="10718" y="11883"/>
                    <a:pt x="10800" y="11883"/>
                    <a:pt x="10800" y="11904"/>
                  </a:cubicBezTo>
                  <a:cubicBezTo>
                    <a:pt x="10869" y="12325"/>
                    <a:pt x="10951" y="12998"/>
                    <a:pt x="11006" y="13386"/>
                  </a:cubicBezTo>
                  <a:cubicBezTo>
                    <a:pt x="11102" y="14054"/>
                    <a:pt x="11199" y="14554"/>
                    <a:pt x="11199" y="14554"/>
                  </a:cubicBezTo>
                  <a:cubicBezTo>
                    <a:pt x="11007" y="16407"/>
                    <a:pt x="11377" y="16461"/>
                    <a:pt x="11542" y="17867"/>
                  </a:cubicBezTo>
                  <a:cubicBezTo>
                    <a:pt x="11624" y="18583"/>
                    <a:pt x="11677" y="19349"/>
                    <a:pt x="11649" y="19580"/>
                  </a:cubicBezTo>
                  <a:cubicBezTo>
                    <a:pt x="11594" y="20114"/>
                    <a:pt x="11307" y="20474"/>
                    <a:pt x="11499" y="20619"/>
                  </a:cubicBezTo>
                  <a:cubicBezTo>
                    <a:pt x="11677" y="20759"/>
                    <a:pt x="11858" y="20798"/>
                    <a:pt x="12022" y="20900"/>
                  </a:cubicBezTo>
                  <a:cubicBezTo>
                    <a:pt x="12187" y="20997"/>
                    <a:pt x="12158" y="21154"/>
                    <a:pt x="12391" y="21245"/>
                  </a:cubicBezTo>
                  <a:cubicBezTo>
                    <a:pt x="13311" y="21595"/>
                    <a:pt x="14738" y="21600"/>
                    <a:pt x="15616" y="21417"/>
                  </a:cubicBezTo>
                  <a:cubicBezTo>
                    <a:pt x="16014" y="21331"/>
                    <a:pt x="15491" y="21190"/>
                    <a:pt x="15299" y="21104"/>
                  </a:cubicBezTo>
                  <a:cubicBezTo>
                    <a:pt x="14997" y="20953"/>
                    <a:pt x="13915" y="20436"/>
                    <a:pt x="13819" y="20313"/>
                  </a:cubicBezTo>
                  <a:cubicBezTo>
                    <a:pt x="13710" y="20189"/>
                    <a:pt x="13558" y="19984"/>
                    <a:pt x="13695" y="19607"/>
                  </a:cubicBezTo>
                  <a:cubicBezTo>
                    <a:pt x="14560" y="17237"/>
                    <a:pt x="14928" y="16758"/>
                    <a:pt x="14956" y="14436"/>
                  </a:cubicBezTo>
                  <a:cubicBezTo>
                    <a:pt x="14956" y="14178"/>
                    <a:pt x="15011" y="13919"/>
                    <a:pt x="15093" y="13660"/>
                  </a:cubicBezTo>
                  <a:cubicBezTo>
                    <a:pt x="15230" y="13251"/>
                    <a:pt x="15411" y="12690"/>
                    <a:pt x="15479" y="12243"/>
                  </a:cubicBezTo>
                  <a:cubicBezTo>
                    <a:pt x="15712" y="10729"/>
                    <a:pt x="15548" y="9982"/>
                    <a:pt x="15067" y="8667"/>
                  </a:cubicBezTo>
                  <a:cubicBezTo>
                    <a:pt x="15067" y="8667"/>
                    <a:pt x="14724" y="7934"/>
                    <a:pt x="14999" y="6927"/>
                  </a:cubicBezTo>
                  <a:cubicBezTo>
                    <a:pt x="15012" y="6873"/>
                    <a:pt x="15028" y="6814"/>
                    <a:pt x="15042" y="6755"/>
                  </a:cubicBezTo>
                  <a:cubicBezTo>
                    <a:pt x="15055" y="6723"/>
                    <a:pt x="15178" y="6717"/>
                    <a:pt x="15192" y="6755"/>
                  </a:cubicBezTo>
                  <a:lnTo>
                    <a:pt x="15423" y="7353"/>
                  </a:lnTo>
                  <a:cubicBezTo>
                    <a:pt x="15904" y="8646"/>
                    <a:pt x="16137" y="8926"/>
                    <a:pt x="16933" y="10041"/>
                  </a:cubicBezTo>
                  <a:cubicBezTo>
                    <a:pt x="17221" y="10434"/>
                    <a:pt x="17441" y="10633"/>
                    <a:pt x="17482" y="10778"/>
                  </a:cubicBezTo>
                  <a:cubicBezTo>
                    <a:pt x="17482" y="10794"/>
                    <a:pt x="17482" y="10811"/>
                    <a:pt x="17482" y="10827"/>
                  </a:cubicBezTo>
                  <a:cubicBezTo>
                    <a:pt x="17386" y="11102"/>
                    <a:pt x="17468" y="11327"/>
                    <a:pt x="17551" y="11596"/>
                  </a:cubicBezTo>
                  <a:cubicBezTo>
                    <a:pt x="17619" y="11839"/>
                    <a:pt x="17690" y="11753"/>
                    <a:pt x="17799" y="12287"/>
                  </a:cubicBezTo>
                  <a:cubicBezTo>
                    <a:pt x="17799" y="12297"/>
                    <a:pt x="17799" y="12308"/>
                    <a:pt x="17812" y="12319"/>
                  </a:cubicBezTo>
                  <a:lnTo>
                    <a:pt x="17838" y="12421"/>
                  </a:lnTo>
                  <a:cubicBezTo>
                    <a:pt x="17852" y="12464"/>
                    <a:pt x="17934" y="12497"/>
                    <a:pt x="18044" y="12497"/>
                  </a:cubicBezTo>
                  <a:cubicBezTo>
                    <a:pt x="18044" y="12497"/>
                    <a:pt x="18061" y="12497"/>
                    <a:pt x="18061" y="12497"/>
                  </a:cubicBezTo>
                  <a:cubicBezTo>
                    <a:pt x="18171" y="12492"/>
                    <a:pt x="18263" y="12453"/>
                    <a:pt x="18250" y="12404"/>
                  </a:cubicBezTo>
                  <a:lnTo>
                    <a:pt x="18224" y="12281"/>
                  </a:lnTo>
                  <a:cubicBezTo>
                    <a:pt x="18224" y="12265"/>
                    <a:pt x="18225" y="12244"/>
                    <a:pt x="18211" y="12228"/>
                  </a:cubicBezTo>
                  <a:cubicBezTo>
                    <a:pt x="18197" y="12120"/>
                    <a:pt x="18195" y="12011"/>
                    <a:pt x="18181" y="11915"/>
                  </a:cubicBezTo>
                  <a:cubicBezTo>
                    <a:pt x="18181" y="11904"/>
                    <a:pt x="18210" y="11904"/>
                    <a:pt x="18224" y="11909"/>
                  </a:cubicBezTo>
                  <a:cubicBezTo>
                    <a:pt x="18306" y="12071"/>
                    <a:pt x="18429" y="12292"/>
                    <a:pt x="18511" y="12443"/>
                  </a:cubicBezTo>
                  <a:lnTo>
                    <a:pt x="18593" y="12674"/>
                  </a:lnTo>
                  <a:cubicBezTo>
                    <a:pt x="18607" y="12722"/>
                    <a:pt x="18718" y="12761"/>
                    <a:pt x="18842" y="12761"/>
                  </a:cubicBezTo>
                  <a:cubicBezTo>
                    <a:pt x="18855" y="12761"/>
                    <a:pt x="18871" y="12761"/>
                    <a:pt x="18885" y="12761"/>
                  </a:cubicBezTo>
                  <a:cubicBezTo>
                    <a:pt x="19022" y="12750"/>
                    <a:pt x="19104" y="12701"/>
                    <a:pt x="19090" y="12647"/>
                  </a:cubicBezTo>
                  <a:lnTo>
                    <a:pt x="18936" y="12189"/>
                  </a:lnTo>
                  <a:cubicBezTo>
                    <a:pt x="18922" y="12119"/>
                    <a:pt x="18912" y="12044"/>
                    <a:pt x="18885" y="11985"/>
                  </a:cubicBezTo>
                  <a:cubicBezTo>
                    <a:pt x="18885" y="11980"/>
                    <a:pt x="18897" y="11980"/>
                    <a:pt x="18910" y="11980"/>
                  </a:cubicBezTo>
                  <a:cubicBezTo>
                    <a:pt x="19034" y="12163"/>
                    <a:pt x="19198" y="12432"/>
                    <a:pt x="19335" y="12615"/>
                  </a:cubicBezTo>
                  <a:lnTo>
                    <a:pt x="19434" y="12766"/>
                  </a:lnTo>
                  <a:cubicBezTo>
                    <a:pt x="19447" y="12793"/>
                    <a:pt x="19486" y="12809"/>
                    <a:pt x="19541" y="12825"/>
                  </a:cubicBezTo>
                  <a:cubicBezTo>
                    <a:pt x="19596" y="12852"/>
                    <a:pt x="19680" y="12858"/>
                    <a:pt x="19790" y="12847"/>
                  </a:cubicBezTo>
                  <a:cubicBezTo>
                    <a:pt x="19858" y="12842"/>
                    <a:pt x="19900" y="12820"/>
                    <a:pt x="19914" y="12793"/>
                  </a:cubicBezTo>
                  <a:cubicBezTo>
                    <a:pt x="19941" y="12772"/>
                    <a:pt x="19953" y="12744"/>
                    <a:pt x="19940" y="12723"/>
                  </a:cubicBezTo>
                  <a:lnTo>
                    <a:pt x="19884" y="12632"/>
                  </a:lnTo>
                  <a:cubicBezTo>
                    <a:pt x="19788" y="12459"/>
                    <a:pt x="19625" y="12108"/>
                    <a:pt x="19515" y="11893"/>
                  </a:cubicBezTo>
                  <a:cubicBezTo>
                    <a:pt x="19529" y="11893"/>
                    <a:pt x="19527" y="11893"/>
                    <a:pt x="19541" y="11893"/>
                  </a:cubicBezTo>
                  <a:cubicBezTo>
                    <a:pt x="19623" y="12000"/>
                    <a:pt x="19720" y="12108"/>
                    <a:pt x="19802" y="12211"/>
                  </a:cubicBezTo>
                  <a:cubicBezTo>
                    <a:pt x="19885" y="12313"/>
                    <a:pt x="19966" y="12406"/>
                    <a:pt x="20021" y="12465"/>
                  </a:cubicBezTo>
                  <a:lnTo>
                    <a:pt x="20133" y="12620"/>
                  </a:lnTo>
                  <a:cubicBezTo>
                    <a:pt x="20160" y="12663"/>
                    <a:pt x="20267" y="12696"/>
                    <a:pt x="20377" y="12696"/>
                  </a:cubicBezTo>
                  <a:cubicBezTo>
                    <a:pt x="20418" y="12696"/>
                    <a:pt x="20460" y="12691"/>
                    <a:pt x="20501" y="12685"/>
                  </a:cubicBezTo>
                  <a:cubicBezTo>
                    <a:pt x="20598" y="12664"/>
                    <a:pt x="20654" y="12614"/>
                    <a:pt x="20613" y="12566"/>
                  </a:cubicBezTo>
                  <a:lnTo>
                    <a:pt x="20514" y="12421"/>
                  </a:lnTo>
                  <a:cubicBezTo>
                    <a:pt x="20501" y="12410"/>
                    <a:pt x="20502" y="12395"/>
                    <a:pt x="20489" y="12384"/>
                  </a:cubicBezTo>
                  <a:cubicBezTo>
                    <a:pt x="20434" y="12303"/>
                    <a:pt x="20159" y="11861"/>
                    <a:pt x="20077" y="11618"/>
                  </a:cubicBezTo>
                  <a:cubicBezTo>
                    <a:pt x="20063" y="11521"/>
                    <a:pt x="20037" y="11512"/>
                    <a:pt x="20120" y="11495"/>
                  </a:cubicBezTo>
                  <a:cubicBezTo>
                    <a:pt x="20230" y="11468"/>
                    <a:pt x="20792" y="11791"/>
                    <a:pt x="21218" y="11802"/>
                  </a:cubicBezTo>
                  <a:cubicBezTo>
                    <a:pt x="21533" y="11802"/>
                    <a:pt x="21572" y="11759"/>
                    <a:pt x="21531" y="11721"/>
                  </a:cubicBezTo>
                  <a:cubicBezTo>
                    <a:pt x="21517" y="11705"/>
                    <a:pt x="21491" y="11683"/>
                    <a:pt x="21449" y="11672"/>
                  </a:cubicBezTo>
                  <a:cubicBezTo>
                    <a:pt x="20873" y="11462"/>
                    <a:pt x="20628" y="11107"/>
                    <a:pt x="20051" y="10913"/>
                  </a:cubicBezTo>
                  <a:cubicBezTo>
                    <a:pt x="19667" y="10784"/>
                    <a:pt x="19239" y="10693"/>
                    <a:pt x="19060" y="10391"/>
                  </a:cubicBezTo>
                  <a:cubicBezTo>
                    <a:pt x="19060" y="10391"/>
                    <a:pt x="18993" y="10278"/>
                    <a:pt x="18979" y="10208"/>
                  </a:cubicBezTo>
                  <a:cubicBezTo>
                    <a:pt x="18800" y="9534"/>
                    <a:pt x="18580" y="9173"/>
                    <a:pt x="18374" y="8279"/>
                  </a:cubicBezTo>
                  <a:cubicBezTo>
                    <a:pt x="18278" y="7880"/>
                    <a:pt x="17935" y="7331"/>
                    <a:pt x="17757" y="7067"/>
                  </a:cubicBezTo>
                  <a:cubicBezTo>
                    <a:pt x="17674" y="6943"/>
                    <a:pt x="17608" y="6813"/>
                    <a:pt x="17581" y="6690"/>
                  </a:cubicBezTo>
                  <a:cubicBezTo>
                    <a:pt x="17361" y="5968"/>
                    <a:pt x="17334" y="5160"/>
                    <a:pt x="17238" y="4799"/>
                  </a:cubicBezTo>
                  <a:cubicBezTo>
                    <a:pt x="17045" y="3991"/>
                    <a:pt x="16274" y="3662"/>
                    <a:pt x="13914" y="3511"/>
                  </a:cubicBezTo>
                  <a:cubicBezTo>
                    <a:pt x="13914" y="3511"/>
                    <a:pt x="13601" y="3485"/>
                    <a:pt x="13395" y="3442"/>
                  </a:cubicBezTo>
                  <a:cubicBezTo>
                    <a:pt x="12846" y="3329"/>
                    <a:pt x="12392" y="3037"/>
                    <a:pt x="12378" y="2789"/>
                  </a:cubicBezTo>
                  <a:lnTo>
                    <a:pt x="12378" y="2601"/>
                  </a:lnTo>
                  <a:cubicBezTo>
                    <a:pt x="12763" y="2428"/>
                    <a:pt x="12897" y="2316"/>
                    <a:pt x="13034" y="1917"/>
                  </a:cubicBezTo>
                  <a:cubicBezTo>
                    <a:pt x="13089" y="1923"/>
                    <a:pt x="13228" y="1934"/>
                    <a:pt x="13283" y="1885"/>
                  </a:cubicBezTo>
                  <a:cubicBezTo>
                    <a:pt x="13585" y="1654"/>
                    <a:pt x="13903" y="1260"/>
                    <a:pt x="13463" y="1249"/>
                  </a:cubicBezTo>
                  <a:cubicBezTo>
                    <a:pt x="13367" y="1249"/>
                    <a:pt x="13283" y="1249"/>
                    <a:pt x="13215" y="1249"/>
                  </a:cubicBezTo>
                  <a:cubicBezTo>
                    <a:pt x="13256" y="1023"/>
                    <a:pt x="13257" y="812"/>
                    <a:pt x="13120" y="635"/>
                  </a:cubicBezTo>
                  <a:cubicBezTo>
                    <a:pt x="12846" y="263"/>
                    <a:pt x="12105" y="0"/>
                    <a:pt x="10787" y="0"/>
                  </a:cubicBezTo>
                  <a:cubicBezTo>
                    <a:pt x="10787" y="0"/>
                    <a:pt x="10770" y="0"/>
                    <a:pt x="10770" y="0"/>
                  </a:cubicBezTo>
                  <a:cubicBezTo>
                    <a:pt x="10770" y="0"/>
                    <a:pt x="10757" y="0"/>
                    <a:pt x="1075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5" name="Development"/>
            <p:cNvSpPr txBox="1"/>
            <p:nvPr/>
          </p:nvSpPr>
          <p:spPr>
            <a:xfrm>
              <a:off x="1035989" y="0"/>
              <a:ext cx="2742566" cy="60030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Development</a:t>
              </a:r>
            </a:p>
          </p:txBody>
        </p:sp>
        <p:sp>
          <p:nvSpPr>
            <p:cNvPr id="226" name="Measured on innovation Velocity over stability"/>
            <p:cNvSpPr txBox="1"/>
            <p:nvPr/>
          </p:nvSpPr>
          <p:spPr>
            <a:xfrm>
              <a:off x="0" y="5023103"/>
              <a:ext cx="4814545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Measured on innovation</a:t>
              </a:r>
              <a:br/>
              <a:r>
                <a:t>Velocity over stability</a:t>
              </a:r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16983574" y="4534932"/>
            <a:ext cx="4835272" cy="6144792"/>
            <a:chOff x="0" y="0"/>
            <a:chExt cx="4835271" cy="6144790"/>
          </a:xfrm>
        </p:grpSpPr>
        <p:sp>
          <p:nvSpPr>
            <p:cNvPr id="228" name="Human Figure"/>
            <p:cNvSpPr/>
            <p:nvPr/>
          </p:nvSpPr>
          <p:spPr>
            <a:xfrm>
              <a:off x="1646534" y="899698"/>
              <a:ext cx="1542204" cy="3927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537" fill="norm" stroke="1" extrusionOk="0">
                  <a:moveTo>
                    <a:pt x="10757" y="0"/>
                  </a:moveTo>
                  <a:cubicBezTo>
                    <a:pt x="9439" y="5"/>
                    <a:pt x="8698" y="263"/>
                    <a:pt x="8424" y="635"/>
                  </a:cubicBezTo>
                  <a:cubicBezTo>
                    <a:pt x="8300" y="812"/>
                    <a:pt x="8288" y="1023"/>
                    <a:pt x="8329" y="1249"/>
                  </a:cubicBezTo>
                  <a:cubicBezTo>
                    <a:pt x="8261" y="1249"/>
                    <a:pt x="8177" y="1249"/>
                    <a:pt x="8081" y="1249"/>
                  </a:cubicBezTo>
                  <a:cubicBezTo>
                    <a:pt x="7641" y="1260"/>
                    <a:pt x="7973" y="1654"/>
                    <a:pt x="8261" y="1885"/>
                  </a:cubicBezTo>
                  <a:cubicBezTo>
                    <a:pt x="8316" y="1934"/>
                    <a:pt x="8450" y="1923"/>
                    <a:pt x="8505" y="1917"/>
                  </a:cubicBezTo>
                  <a:cubicBezTo>
                    <a:pt x="8643" y="2311"/>
                    <a:pt x="8768" y="2428"/>
                    <a:pt x="9166" y="2601"/>
                  </a:cubicBezTo>
                  <a:lnTo>
                    <a:pt x="9166" y="2789"/>
                  </a:lnTo>
                  <a:cubicBezTo>
                    <a:pt x="9152" y="3032"/>
                    <a:pt x="8698" y="3329"/>
                    <a:pt x="8149" y="3442"/>
                  </a:cubicBezTo>
                  <a:cubicBezTo>
                    <a:pt x="7943" y="3485"/>
                    <a:pt x="7630" y="3511"/>
                    <a:pt x="7630" y="3511"/>
                  </a:cubicBezTo>
                  <a:cubicBezTo>
                    <a:pt x="5270" y="3657"/>
                    <a:pt x="4499" y="3991"/>
                    <a:pt x="4306" y="4799"/>
                  </a:cubicBezTo>
                  <a:cubicBezTo>
                    <a:pt x="4210" y="5165"/>
                    <a:pt x="4197" y="5989"/>
                    <a:pt x="3963" y="6716"/>
                  </a:cubicBezTo>
                  <a:cubicBezTo>
                    <a:pt x="3922" y="6835"/>
                    <a:pt x="3870" y="6948"/>
                    <a:pt x="3787" y="7067"/>
                  </a:cubicBezTo>
                  <a:cubicBezTo>
                    <a:pt x="3609" y="7331"/>
                    <a:pt x="3266" y="7880"/>
                    <a:pt x="3170" y="8279"/>
                  </a:cubicBezTo>
                  <a:cubicBezTo>
                    <a:pt x="2964" y="9178"/>
                    <a:pt x="2744" y="9534"/>
                    <a:pt x="2565" y="10208"/>
                  </a:cubicBezTo>
                  <a:cubicBezTo>
                    <a:pt x="2551" y="10272"/>
                    <a:pt x="2484" y="10391"/>
                    <a:pt x="2484" y="10391"/>
                  </a:cubicBezTo>
                  <a:cubicBezTo>
                    <a:pt x="2305" y="10693"/>
                    <a:pt x="1877" y="10784"/>
                    <a:pt x="1493" y="10913"/>
                  </a:cubicBezTo>
                  <a:cubicBezTo>
                    <a:pt x="916" y="11107"/>
                    <a:pt x="671" y="11462"/>
                    <a:pt x="95" y="11672"/>
                  </a:cubicBezTo>
                  <a:cubicBezTo>
                    <a:pt x="53" y="11683"/>
                    <a:pt x="27" y="11705"/>
                    <a:pt x="13" y="11721"/>
                  </a:cubicBezTo>
                  <a:cubicBezTo>
                    <a:pt x="-28" y="11759"/>
                    <a:pt x="12" y="11802"/>
                    <a:pt x="301" y="11797"/>
                  </a:cubicBezTo>
                  <a:cubicBezTo>
                    <a:pt x="740" y="11786"/>
                    <a:pt x="1289" y="11467"/>
                    <a:pt x="1399" y="11489"/>
                  </a:cubicBezTo>
                  <a:cubicBezTo>
                    <a:pt x="1481" y="11505"/>
                    <a:pt x="1451" y="11516"/>
                    <a:pt x="1437" y="11613"/>
                  </a:cubicBezTo>
                  <a:cubicBezTo>
                    <a:pt x="1355" y="11856"/>
                    <a:pt x="1080" y="12297"/>
                    <a:pt x="1025" y="12377"/>
                  </a:cubicBezTo>
                  <a:cubicBezTo>
                    <a:pt x="1012" y="12388"/>
                    <a:pt x="1013" y="12405"/>
                    <a:pt x="1000" y="12416"/>
                  </a:cubicBezTo>
                  <a:lnTo>
                    <a:pt x="905" y="12561"/>
                  </a:lnTo>
                  <a:cubicBezTo>
                    <a:pt x="878" y="12604"/>
                    <a:pt x="916" y="12654"/>
                    <a:pt x="1012" y="12680"/>
                  </a:cubicBezTo>
                  <a:cubicBezTo>
                    <a:pt x="1054" y="12691"/>
                    <a:pt x="1096" y="12691"/>
                    <a:pt x="1137" y="12691"/>
                  </a:cubicBezTo>
                  <a:cubicBezTo>
                    <a:pt x="1247" y="12691"/>
                    <a:pt x="1358" y="12663"/>
                    <a:pt x="1386" y="12615"/>
                  </a:cubicBezTo>
                  <a:lnTo>
                    <a:pt x="1493" y="12458"/>
                  </a:lnTo>
                  <a:cubicBezTo>
                    <a:pt x="1548" y="12399"/>
                    <a:pt x="1629" y="12308"/>
                    <a:pt x="1712" y="12206"/>
                  </a:cubicBezTo>
                  <a:cubicBezTo>
                    <a:pt x="1794" y="12109"/>
                    <a:pt x="1891" y="11995"/>
                    <a:pt x="1973" y="11888"/>
                  </a:cubicBezTo>
                  <a:cubicBezTo>
                    <a:pt x="1987" y="11888"/>
                    <a:pt x="1990" y="11888"/>
                    <a:pt x="2003" y="11888"/>
                  </a:cubicBezTo>
                  <a:cubicBezTo>
                    <a:pt x="1893" y="12103"/>
                    <a:pt x="1726" y="12449"/>
                    <a:pt x="1630" y="12627"/>
                  </a:cubicBezTo>
                  <a:lnTo>
                    <a:pt x="1574" y="12717"/>
                  </a:lnTo>
                  <a:cubicBezTo>
                    <a:pt x="1561" y="12744"/>
                    <a:pt x="1577" y="12767"/>
                    <a:pt x="1604" y="12788"/>
                  </a:cubicBezTo>
                  <a:cubicBezTo>
                    <a:pt x="1618" y="12820"/>
                    <a:pt x="1660" y="12837"/>
                    <a:pt x="1729" y="12842"/>
                  </a:cubicBezTo>
                  <a:cubicBezTo>
                    <a:pt x="1839" y="12853"/>
                    <a:pt x="1905" y="12847"/>
                    <a:pt x="1973" y="12820"/>
                  </a:cubicBezTo>
                  <a:cubicBezTo>
                    <a:pt x="2028" y="12809"/>
                    <a:pt x="2057" y="12788"/>
                    <a:pt x="2085" y="12761"/>
                  </a:cubicBezTo>
                  <a:lnTo>
                    <a:pt x="2179" y="12610"/>
                  </a:lnTo>
                  <a:cubicBezTo>
                    <a:pt x="2303" y="12427"/>
                    <a:pt x="2480" y="12157"/>
                    <a:pt x="2604" y="11973"/>
                  </a:cubicBezTo>
                  <a:cubicBezTo>
                    <a:pt x="2617" y="11968"/>
                    <a:pt x="2634" y="11975"/>
                    <a:pt x="2634" y="11980"/>
                  </a:cubicBezTo>
                  <a:cubicBezTo>
                    <a:pt x="2620" y="12045"/>
                    <a:pt x="2605" y="12114"/>
                    <a:pt x="2578" y="12184"/>
                  </a:cubicBezTo>
                  <a:lnTo>
                    <a:pt x="2428" y="12642"/>
                  </a:lnTo>
                  <a:cubicBezTo>
                    <a:pt x="2414" y="12696"/>
                    <a:pt x="2496" y="12749"/>
                    <a:pt x="2634" y="12755"/>
                  </a:cubicBezTo>
                  <a:cubicBezTo>
                    <a:pt x="2647" y="12755"/>
                    <a:pt x="2659" y="12755"/>
                    <a:pt x="2672" y="12755"/>
                  </a:cubicBezTo>
                  <a:cubicBezTo>
                    <a:pt x="2796" y="12755"/>
                    <a:pt x="2907" y="12717"/>
                    <a:pt x="2921" y="12669"/>
                  </a:cubicBezTo>
                  <a:lnTo>
                    <a:pt x="3003" y="12438"/>
                  </a:lnTo>
                  <a:cubicBezTo>
                    <a:pt x="3085" y="12282"/>
                    <a:pt x="3208" y="12066"/>
                    <a:pt x="3290" y="11904"/>
                  </a:cubicBezTo>
                  <a:cubicBezTo>
                    <a:pt x="3304" y="11894"/>
                    <a:pt x="3333" y="11899"/>
                    <a:pt x="3333" y="11909"/>
                  </a:cubicBezTo>
                  <a:cubicBezTo>
                    <a:pt x="3319" y="12006"/>
                    <a:pt x="3321" y="12115"/>
                    <a:pt x="3307" y="12223"/>
                  </a:cubicBezTo>
                  <a:cubicBezTo>
                    <a:pt x="3307" y="12239"/>
                    <a:pt x="3304" y="12260"/>
                    <a:pt x="3290" y="12276"/>
                  </a:cubicBezTo>
                  <a:lnTo>
                    <a:pt x="3264" y="12399"/>
                  </a:lnTo>
                  <a:cubicBezTo>
                    <a:pt x="3250" y="12442"/>
                    <a:pt x="3347" y="12487"/>
                    <a:pt x="3457" y="12492"/>
                  </a:cubicBezTo>
                  <a:cubicBezTo>
                    <a:pt x="3457" y="12492"/>
                    <a:pt x="3470" y="12492"/>
                    <a:pt x="3470" y="12492"/>
                  </a:cubicBezTo>
                  <a:cubicBezTo>
                    <a:pt x="3580" y="12492"/>
                    <a:pt x="3676" y="12459"/>
                    <a:pt x="3676" y="12416"/>
                  </a:cubicBezTo>
                  <a:lnTo>
                    <a:pt x="3702" y="12313"/>
                  </a:lnTo>
                  <a:cubicBezTo>
                    <a:pt x="3702" y="12303"/>
                    <a:pt x="3719" y="12292"/>
                    <a:pt x="3719" y="12281"/>
                  </a:cubicBezTo>
                  <a:cubicBezTo>
                    <a:pt x="3829" y="11748"/>
                    <a:pt x="3895" y="11834"/>
                    <a:pt x="3963" y="11591"/>
                  </a:cubicBezTo>
                  <a:cubicBezTo>
                    <a:pt x="4032" y="11317"/>
                    <a:pt x="4128" y="11097"/>
                    <a:pt x="4032" y="10822"/>
                  </a:cubicBezTo>
                  <a:cubicBezTo>
                    <a:pt x="4032" y="10806"/>
                    <a:pt x="4018" y="10789"/>
                    <a:pt x="4032" y="10773"/>
                  </a:cubicBezTo>
                  <a:cubicBezTo>
                    <a:pt x="4073" y="10622"/>
                    <a:pt x="4293" y="10422"/>
                    <a:pt x="4581" y="10034"/>
                  </a:cubicBezTo>
                  <a:cubicBezTo>
                    <a:pt x="5377" y="8919"/>
                    <a:pt x="5610" y="8640"/>
                    <a:pt x="6091" y="7348"/>
                  </a:cubicBezTo>
                  <a:lnTo>
                    <a:pt x="6327" y="6748"/>
                  </a:lnTo>
                  <a:cubicBezTo>
                    <a:pt x="6340" y="6716"/>
                    <a:pt x="6463" y="6716"/>
                    <a:pt x="6477" y="6748"/>
                  </a:cubicBezTo>
                  <a:cubicBezTo>
                    <a:pt x="6490" y="6808"/>
                    <a:pt x="6501" y="6868"/>
                    <a:pt x="6515" y="6922"/>
                  </a:cubicBezTo>
                  <a:cubicBezTo>
                    <a:pt x="6803" y="7929"/>
                    <a:pt x="6447" y="8661"/>
                    <a:pt x="6447" y="8661"/>
                  </a:cubicBezTo>
                  <a:cubicBezTo>
                    <a:pt x="5966" y="9975"/>
                    <a:pt x="5760" y="10762"/>
                    <a:pt x="6035" y="12238"/>
                  </a:cubicBezTo>
                  <a:cubicBezTo>
                    <a:pt x="6117" y="12690"/>
                    <a:pt x="6297" y="13246"/>
                    <a:pt x="6421" y="13655"/>
                  </a:cubicBezTo>
                  <a:cubicBezTo>
                    <a:pt x="6503" y="13914"/>
                    <a:pt x="6544" y="14172"/>
                    <a:pt x="6558" y="14436"/>
                  </a:cubicBezTo>
                  <a:cubicBezTo>
                    <a:pt x="6599" y="16758"/>
                    <a:pt x="6968" y="17237"/>
                    <a:pt x="7819" y="19607"/>
                  </a:cubicBezTo>
                  <a:cubicBezTo>
                    <a:pt x="7956" y="19984"/>
                    <a:pt x="7809" y="20189"/>
                    <a:pt x="7699" y="20313"/>
                  </a:cubicBezTo>
                  <a:cubicBezTo>
                    <a:pt x="7589" y="20436"/>
                    <a:pt x="6517" y="20958"/>
                    <a:pt x="6215" y="21104"/>
                  </a:cubicBezTo>
                  <a:cubicBezTo>
                    <a:pt x="6037" y="21190"/>
                    <a:pt x="5500" y="21336"/>
                    <a:pt x="5898" y="21417"/>
                  </a:cubicBezTo>
                  <a:cubicBezTo>
                    <a:pt x="6776" y="21600"/>
                    <a:pt x="8203" y="21595"/>
                    <a:pt x="9123" y="21245"/>
                  </a:cubicBezTo>
                  <a:cubicBezTo>
                    <a:pt x="9356" y="21154"/>
                    <a:pt x="9331" y="21002"/>
                    <a:pt x="9496" y="20900"/>
                  </a:cubicBezTo>
                  <a:cubicBezTo>
                    <a:pt x="9661" y="20803"/>
                    <a:pt x="9837" y="20764"/>
                    <a:pt x="10015" y="20619"/>
                  </a:cubicBezTo>
                  <a:cubicBezTo>
                    <a:pt x="10207" y="20474"/>
                    <a:pt x="9920" y="20108"/>
                    <a:pt x="9865" y="19580"/>
                  </a:cubicBezTo>
                  <a:cubicBezTo>
                    <a:pt x="9837" y="19349"/>
                    <a:pt x="9894" y="18583"/>
                    <a:pt x="9976" y="17867"/>
                  </a:cubicBezTo>
                  <a:cubicBezTo>
                    <a:pt x="10141" y="16466"/>
                    <a:pt x="10512" y="16407"/>
                    <a:pt x="10320" y="14554"/>
                  </a:cubicBezTo>
                  <a:cubicBezTo>
                    <a:pt x="10320" y="14554"/>
                    <a:pt x="10416" y="14059"/>
                    <a:pt x="10513" y="13386"/>
                  </a:cubicBezTo>
                  <a:cubicBezTo>
                    <a:pt x="10567" y="12998"/>
                    <a:pt x="10663" y="12325"/>
                    <a:pt x="10718" y="11904"/>
                  </a:cubicBezTo>
                  <a:cubicBezTo>
                    <a:pt x="10718" y="11883"/>
                    <a:pt x="10800" y="11883"/>
                    <a:pt x="10800" y="11904"/>
                  </a:cubicBezTo>
                  <a:cubicBezTo>
                    <a:pt x="10869" y="12325"/>
                    <a:pt x="10951" y="12998"/>
                    <a:pt x="11006" y="13386"/>
                  </a:cubicBezTo>
                  <a:cubicBezTo>
                    <a:pt x="11102" y="14054"/>
                    <a:pt x="11199" y="14554"/>
                    <a:pt x="11199" y="14554"/>
                  </a:cubicBezTo>
                  <a:cubicBezTo>
                    <a:pt x="11007" y="16407"/>
                    <a:pt x="11377" y="16461"/>
                    <a:pt x="11542" y="17867"/>
                  </a:cubicBezTo>
                  <a:cubicBezTo>
                    <a:pt x="11624" y="18583"/>
                    <a:pt x="11677" y="19349"/>
                    <a:pt x="11649" y="19580"/>
                  </a:cubicBezTo>
                  <a:cubicBezTo>
                    <a:pt x="11594" y="20114"/>
                    <a:pt x="11307" y="20474"/>
                    <a:pt x="11499" y="20619"/>
                  </a:cubicBezTo>
                  <a:cubicBezTo>
                    <a:pt x="11677" y="20759"/>
                    <a:pt x="11858" y="20798"/>
                    <a:pt x="12022" y="20900"/>
                  </a:cubicBezTo>
                  <a:cubicBezTo>
                    <a:pt x="12187" y="20997"/>
                    <a:pt x="12158" y="21154"/>
                    <a:pt x="12391" y="21245"/>
                  </a:cubicBezTo>
                  <a:cubicBezTo>
                    <a:pt x="13311" y="21595"/>
                    <a:pt x="14738" y="21600"/>
                    <a:pt x="15616" y="21417"/>
                  </a:cubicBezTo>
                  <a:cubicBezTo>
                    <a:pt x="16014" y="21331"/>
                    <a:pt x="15491" y="21190"/>
                    <a:pt x="15299" y="21104"/>
                  </a:cubicBezTo>
                  <a:cubicBezTo>
                    <a:pt x="14997" y="20953"/>
                    <a:pt x="13915" y="20436"/>
                    <a:pt x="13819" y="20313"/>
                  </a:cubicBezTo>
                  <a:cubicBezTo>
                    <a:pt x="13710" y="20189"/>
                    <a:pt x="13558" y="19984"/>
                    <a:pt x="13695" y="19607"/>
                  </a:cubicBezTo>
                  <a:cubicBezTo>
                    <a:pt x="14560" y="17237"/>
                    <a:pt x="14928" y="16758"/>
                    <a:pt x="14956" y="14436"/>
                  </a:cubicBezTo>
                  <a:cubicBezTo>
                    <a:pt x="14956" y="14178"/>
                    <a:pt x="15011" y="13919"/>
                    <a:pt x="15093" y="13660"/>
                  </a:cubicBezTo>
                  <a:cubicBezTo>
                    <a:pt x="15230" y="13251"/>
                    <a:pt x="15411" y="12690"/>
                    <a:pt x="15479" y="12243"/>
                  </a:cubicBezTo>
                  <a:cubicBezTo>
                    <a:pt x="15712" y="10729"/>
                    <a:pt x="15548" y="9982"/>
                    <a:pt x="15067" y="8667"/>
                  </a:cubicBezTo>
                  <a:cubicBezTo>
                    <a:pt x="15067" y="8667"/>
                    <a:pt x="14724" y="7934"/>
                    <a:pt x="14999" y="6927"/>
                  </a:cubicBezTo>
                  <a:cubicBezTo>
                    <a:pt x="15012" y="6873"/>
                    <a:pt x="15028" y="6814"/>
                    <a:pt x="15042" y="6755"/>
                  </a:cubicBezTo>
                  <a:cubicBezTo>
                    <a:pt x="15055" y="6723"/>
                    <a:pt x="15178" y="6717"/>
                    <a:pt x="15192" y="6755"/>
                  </a:cubicBezTo>
                  <a:lnTo>
                    <a:pt x="15423" y="7353"/>
                  </a:lnTo>
                  <a:cubicBezTo>
                    <a:pt x="15904" y="8646"/>
                    <a:pt x="16137" y="8926"/>
                    <a:pt x="16933" y="10041"/>
                  </a:cubicBezTo>
                  <a:cubicBezTo>
                    <a:pt x="17221" y="10434"/>
                    <a:pt x="17441" y="10633"/>
                    <a:pt x="17482" y="10778"/>
                  </a:cubicBezTo>
                  <a:cubicBezTo>
                    <a:pt x="17482" y="10794"/>
                    <a:pt x="17482" y="10811"/>
                    <a:pt x="17482" y="10827"/>
                  </a:cubicBezTo>
                  <a:cubicBezTo>
                    <a:pt x="17386" y="11102"/>
                    <a:pt x="17468" y="11327"/>
                    <a:pt x="17551" y="11596"/>
                  </a:cubicBezTo>
                  <a:cubicBezTo>
                    <a:pt x="17619" y="11839"/>
                    <a:pt x="17690" y="11753"/>
                    <a:pt x="17799" y="12287"/>
                  </a:cubicBezTo>
                  <a:cubicBezTo>
                    <a:pt x="17799" y="12297"/>
                    <a:pt x="17799" y="12308"/>
                    <a:pt x="17812" y="12319"/>
                  </a:cubicBezTo>
                  <a:lnTo>
                    <a:pt x="17838" y="12421"/>
                  </a:lnTo>
                  <a:cubicBezTo>
                    <a:pt x="17852" y="12464"/>
                    <a:pt x="17934" y="12497"/>
                    <a:pt x="18044" y="12497"/>
                  </a:cubicBezTo>
                  <a:cubicBezTo>
                    <a:pt x="18044" y="12497"/>
                    <a:pt x="18061" y="12497"/>
                    <a:pt x="18061" y="12497"/>
                  </a:cubicBezTo>
                  <a:cubicBezTo>
                    <a:pt x="18171" y="12492"/>
                    <a:pt x="18263" y="12453"/>
                    <a:pt x="18250" y="12404"/>
                  </a:cubicBezTo>
                  <a:lnTo>
                    <a:pt x="18224" y="12281"/>
                  </a:lnTo>
                  <a:cubicBezTo>
                    <a:pt x="18224" y="12265"/>
                    <a:pt x="18225" y="12244"/>
                    <a:pt x="18211" y="12228"/>
                  </a:cubicBezTo>
                  <a:cubicBezTo>
                    <a:pt x="18197" y="12120"/>
                    <a:pt x="18195" y="12011"/>
                    <a:pt x="18181" y="11915"/>
                  </a:cubicBezTo>
                  <a:cubicBezTo>
                    <a:pt x="18181" y="11904"/>
                    <a:pt x="18210" y="11904"/>
                    <a:pt x="18224" y="11909"/>
                  </a:cubicBezTo>
                  <a:cubicBezTo>
                    <a:pt x="18306" y="12071"/>
                    <a:pt x="18429" y="12292"/>
                    <a:pt x="18511" y="12443"/>
                  </a:cubicBezTo>
                  <a:lnTo>
                    <a:pt x="18593" y="12674"/>
                  </a:lnTo>
                  <a:cubicBezTo>
                    <a:pt x="18607" y="12722"/>
                    <a:pt x="18718" y="12761"/>
                    <a:pt x="18842" y="12761"/>
                  </a:cubicBezTo>
                  <a:cubicBezTo>
                    <a:pt x="18855" y="12761"/>
                    <a:pt x="18871" y="12761"/>
                    <a:pt x="18885" y="12761"/>
                  </a:cubicBezTo>
                  <a:cubicBezTo>
                    <a:pt x="19022" y="12750"/>
                    <a:pt x="19104" y="12701"/>
                    <a:pt x="19090" y="12647"/>
                  </a:cubicBezTo>
                  <a:lnTo>
                    <a:pt x="18936" y="12189"/>
                  </a:lnTo>
                  <a:cubicBezTo>
                    <a:pt x="18922" y="12119"/>
                    <a:pt x="18912" y="12044"/>
                    <a:pt x="18885" y="11985"/>
                  </a:cubicBezTo>
                  <a:cubicBezTo>
                    <a:pt x="18885" y="11980"/>
                    <a:pt x="18897" y="11980"/>
                    <a:pt x="18910" y="11980"/>
                  </a:cubicBezTo>
                  <a:cubicBezTo>
                    <a:pt x="19034" y="12163"/>
                    <a:pt x="19198" y="12432"/>
                    <a:pt x="19335" y="12615"/>
                  </a:cubicBezTo>
                  <a:lnTo>
                    <a:pt x="19434" y="12766"/>
                  </a:lnTo>
                  <a:cubicBezTo>
                    <a:pt x="19447" y="12793"/>
                    <a:pt x="19486" y="12809"/>
                    <a:pt x="19541" y="12825"/>
                  </a:cubicBezTo>
                  <a:cubicBezTo>
                    <a:pt x="19596" y="12852"/>
                    <a:pt x="19680" y="12858"/>
                    <a:pt x="19790" y="12847"/>
                  </a:cubicBezTo>
                  <a:cubicBezTo>
                    <a:pt x="19858" y="12842"/>
                    <a:pt x="19900" y="12820"/>
                    <a:pt x="19914" y="12793"/>
                  </a:cubicBezTo>
                  <a:cubicBezTo>
                    <a:pt x="19941" y="12772"/>
                    <a:pt x="19953" y="12744"/>
                    <a:pt x="19940" y="12723"/>
                  </a:cubicBezTo>
                  <a:lnTo>
                    <a:pt x="19884" y="12632"/>
                  </a:lnTo>
                  <a:cubicBezTo>
                    <a:pt x="19788" y="12459"/>
                    <a:pt x="19625" y="12108"/>
                    <a:pt x="19515" y="11893"/>
                  </a:cubicBezTo>
                  <a:cubicBezTo>
                    <a:pt x="19529" y="11893"/>
                    <a:pt x="19527" y="11893"/>
                    <a:pt x="19541" y="11893"/>
                  </a:cubicBezTo>
                  <a:cubicBezTo>
                    <a:pt x="19623" y="12000"/>
                    <a:pt x="19720" y="12108"/>
                    <a:pt x="19802" y="12211"/>
                  </a:cubicBezTo>
                  <a:cubicBezTo>
                    <a:pt x="19885" y="12313"/>
                    <a:pt x="19966" y="12406"/>
                    <a:pt x="20021" y="12465"/>
                  </a:cubicBezTo>
                  <a:lnTo>
                    <a:pt x="20133" y="12620"/>
                  </a:lnTo>
                  <a:cubicBezTo>
                    <a:pt x="20160" y="12663"/>
                    <a:pt x="20267" y="12696"/>
                    <a:pt x="20377" y="12696"/>
                  </a:cubicBezTo>
                  <a:cubicBezTo>
                    <a:pt x="20418" y="12696"/>
                    <a:pt x="20460" y="12691"/>
                    <a:pt x="20501" y="12685"/>
                  </a:cubicBezTo>
                  <a:cubicBezTo>
                    <a:pt x="20598" y="12664"/>
                    <a:pt x="20654" y="12614"/>
                    <a:pt x="20613" y="12566"/>
                  </a:cubicBezTo>
                  <a:lnTo>
                    <a:pt x="20514" y="12421"/>
                  </a:lnTo>
                  <a:cubicBezTo>
                    <a:pt x="20501" y="12410"/>
                    <a:pt x="20502" y="12395"/>
                    <a:pt x="20489" y="12384"/>
                  </a:cubicBezTo>
                  <a:cubicBezTo>
                    <a:pt x="20434" y="12303"/>
                    <a:pt x="20159" y="11861"/>
                    <a:pt x="20077" y="11618"/>
                  </a:cubicBezTo>
                  <a:cubicBezTo>
                    <a:pt x="20063" y="11521"/>
                    <a:pt x="20037" y="11512"/>
                    <a:pt x="20120" y="11495"/>
                  </a:cubicBezTo>
                  <a:cubicBezTo>
                    <a:pt x="20230" y="11468"/>
                    <a:pt x="20792" y="11791"/>
                    <a:pt x="21218" y="11802"/>
                  </a:cubicBezTo>
                  <a:cubicBezTo>
                    <a:pt x="21533" y="11802"/>
                    <a:pt x="21572" y="11759"/>
                    <a:pt x="21531" y="11721"/>
                  </a:cubicBezTo>
                  <a:cubicBezTo>
                    <a:pt x="21517" y="11705"/>
                    <a:pt x="21491" y="11683"/>
                    <a:pt x="21449" y="11672"/>
                  </a:cubicBezTo>
                  <a:cubicBezTo>
                    <a:pt x="20873" y="11462"/>
                    <a:pt x="20628" y="11107"/>
                    <a:pt x="20051" y="10913"/>
                  </a:cubicBezTo>
                  <a:cubicBezTo>
                    <a:pt x="19667" y="10784"/>
                    <a:pt x="19239" y="10693"/>
                    <a:pt x="19060" y="10391"/>
                  </a:cubicBezTo>
                  <a:cubicBezTo>
                    <a:pt x="19060" y="10391"/>
                    <a:pt x="18993" y="10278"/>
                    <a:pt x="18979" y="10208"/>
                  </a:cubicBezTo>
                  <a:cubicBezTo>
                    <a:pt x="18800" y="9534"/>
                    <a:pt x="18580" y="9173"/>
                    <a:pt x="18374" y="8279"/>
                  </a:cubicBezTo>
                  <a:cubicBezTo>
                    <a:pt x="18278" y="7880"/>
                    <a:pt x="17935" y="7331"/>
                    <a:pt x="17757" y="7067"/>
                  </a:cubicBezTo>
                  <a:cubicBezTo>
                    <a:pt x="17674" y="6943"/>
                    <a:pt x="17608" y="6813"/>
                    <a:pt x="17581" y="6690"/>
                  </a:cubicBezTo>
                  <a:cubicBezTo>
                    <a:pt x="17361" y="5968"/>
                    <a:pt x="17334" y="5160"/>
                    <a:pt x="17238" y="4799"/>
                  </a:cubicBezTo>
                  <a:cubicBezTo>
                    <a:pt x="17045" y="3991"/>
                    <a:pt x="16274" y="3662"/>
                    <a:pt x="13914" y="3511"/>
                  </a:cubicBezTo>
                  <a:cubicBezTo>
                    <a:pt x="13914" y="3511"/>
                    <a:pt x="13601" y="3485"/>
                    <a:pt x="13395" y="3442"/>
                  </a:cubicBezTo>
                  <a:cubicBezTo>
                    <a:pt x="12846" y="3329"/>
                    <a:pt x="12392" y="3037"/>
                    <a:pt x="12378" y="2789"/>
                  </a:cubicBezTo>
                  <a:lnTo>
                    <a:pt x="12378" y="2601"/>
                  </a:lnTo>
                  <a:cubicBezTo>
                    <a:pt x="12763" y="2428"/>
                    <a:pt x="12897" y="2316"/>
                    <a:pt x="13034" y="1917"/>
                  </a:cubicBezTo>
                  <a:cubicBezTo>
                    <a:pt x="13089" y="1923"/>
                    <a:pt x="13228" y="1934"/>
                    <a:pt x="13283" y="1885"/>
                  </a:cubicBezTo>
                  <a:cubicBezTo>
                    <a:pt x="13585" y="1654"/>
                    <a:pt x="13903" y="1260"/>
                    <a:pt x="13463" y="1249"/>
                  </a:cubicBezTo>
                  <a:cubicBezTo>
                    <a:pt x="13367" y="1249"/>
                    <a:pt x="13283" y="1249"/>
                    <a:pt x="13215" y="1249"/>
                  </a:cubicBezTo>
                  <a:cubicBezTo>
                    <a:pt x="13256" y="1023"/>
                    <a:pt x="13257" y="812"/>
                    <a:pt x="13120" y="635"/>
                  </a:cubicBezTo>
                  <a:cubicBezTo>
                    <a:pt x="12846" y="263"/>
                    <a:pt x="12105" y="0"/>
                    <a:pt x="10787" y="0"/>
                  </a:cubicBezTo>
                  <a:cubicBezTo>
                    <a:pt x="10787" y="0"/>
                    <a:pt x="10770" y="0"/>
                    <a:pt x="10770" y="0"/>
                  </a:cubicBezTo>
                  <a:cubicBezTo>
                    <a:pt x="10770" y="0"/>
                    <a:pt x="10757" y="0"/>
                    <a:pt x="10757" y="0"/>
                  </a:cubicBezTo>
                  <a:close/>
                </a:path>
              </a:pathLst>
            </a:cu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9" name="Operations"/>
            <p:cNvSpPr txBox="1"/>
            <p:nvPr/>
          </p:nvSpPr>
          <p:spPr>
            <a:xfrm>
              <a:off x="1035014" y="0"/>
              <a:ext cx="2765243" cy="684331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Operations</a:t>
              </a:r>
            </a:p>
          </p:txBody>
        </p:sp>
        <p:sp>
          <p:nvSpPr>
            <p:cNvPr id="230" name="Measured on availability Stability over velocity"/>
            <p:cNvSpPr txBox="1"/>
            <p:nvPr/>
          </p:nvSpPr>
          <p:spPr>
            <a:xfrm>
              <a:off x="0" y="5023103"/>
              <a:ext cx="4835272" cy="1121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Measured on availability</a:t>
              </a:r>
              <a:br/>
              <a:r>
                <a:t>Stability over velocity</a:t>
              </a: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10804711" y="2784092"/>
            <a:ext cx="2774578" cy="9227040"/>
            <a:chOff x="0" y="0"/>
            <a:chExt cx="2774576" cy="9227039"/>
          </a:xfrm>
        </p:grpSpPr>
        <p:sp>
          <p:nvSpPr>
            <p:cNvPr id="232" name="Human Figure"/>
            <p:cNvSpPr/>
            <p:nvPr/>
          </p:nvSpPr>
          <p:spPr>
            <a:xfrm>
              <a:off x="0" y="1081151"/>
              <a:ext cx="2774578" cy="7066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537" fill="norm" stroke="1" extrusionOk="0">
                  <a:moveTo>
                    <a:pt x="10757" y="0"/>
                  </a:moveTo>
                  <a:cubicBezTo>
                    <a:pt x="9439" y="5"/>
                    <a:pt x="8698" y="263"/>
                    <a:pt x="8424" y="635"/>
                  </a:cubicBezTo>
                  <a:cubicBezTo>
                    <a:pt x="8300" y="812"/>
                    <a:pt x="8288" y="1023"/>
                    <a:pt x="8329" y="1249"/>
                  </a:cubicBezTo>
                  <a:cubicBezTo>
                    <a:pt x="8261" y="1249"/>
                    <a:pt x="8177" y="1249"/>
                    <a:pt x="8081" y="1249"/>
                  </a:cubicBezTo>
                  <a:cubicBezTo>
                    <a:pt x="7641" y="1260"/>
                    <a:pt x="7973" y="1654"/>
                    <a:pt x="8261" y="1885"/>
                  </a:cubicBezTo>
                  <a:cubicBezTo>
                    <a:pt x="8316" y="1934"/>
                    <a:pt x="8450" y="1923"/>
                    <a:pt x="8505" y="1917"/>
                  </a:cubicBezTo>
                  <a:cubicBezTo>
                    <a:pt x="8643" y="2311"/>
                    <a:pt x="8768" y="2428"/>
                    <a:pt x="9166" y="2601"/>
                  </a:cubicBezTo>
                  <a:lnTo>
                    <a:pt x="9166" y="2789"/>
                  </a:lnTo>
                  <a:cubicBezTo>
                    <a:pt x="9152" y="3032"/>
                    <a:pt x="8698" y="3329"/>
                    <a:pt x="8149" y="3442"/>
                  </a:cubicBezTo>
                  <a:cubicBezTo>
                    <a:pt x="7943" y="3485"/>
                    <a:pt x="7630" y="3511"/>
                    <a:pt x="7630" y="3511"/>
                  </a:cubicBezTo>
                  <a:cubicBezTo>
                    <a:pt x="5270" y="3657"/>
                    <a:pt x="4499" y="3991"/>
                    <a:pt x="4306" y="4799"/>
                  </a:cubicBezTo>
                  <a:cubicBezTo>
                    <a:pt x="4210" y="5165"/>
                    <a:pt x="4197" y="5989"/>
                    <a:pt x="3963" y="6716"/>
                  </a:cubicBezTo>
                  <a:cubicBezTo>
                    <a:pt x="3922" y="6835"/>
                    <a:pt x="3870" y="6948"/>
                    <a:pt x="3787" y="7067"/>
                  </a:cubicBezTo>
                  <a:cubicBezTo>
                    <a:pt x="3609" y="7331"/>
                    <a:pt x="3266" y="7880"/>
                    <a:pt x="3170" y="8279"/>
                  </a:cubicBezTo>
                  <a:cubicBezTo>
                    <a:pt x="2964" y="9178"/>
                    <a:pt x="2744" y="9534"/>
                    <a:pt x="2565" y="10208"/>
                  </a:cubicBezTo>
                  <a:cubicBezTo>
                    <a:pt x="2551" y="10272"/>
                    <a:pt x="2484" y="10391"/>
                    <a:pt x="2484" y="10391"/>
                  </a:cubicBezTo>
                  <a:cubicBezTo>
                    <a:pt x="2305" y="10693"/>
                    <a:pt x="1877" y="10784"/>
                    <a:pt x="1493" y="10913"/>
                  </a:cubicBezTo>
                  <a:cubicBezTo>
                    <a:pt x="916" y="11107"/>
                    <a:pt x="671" y="11462"/>
                    <a:pt x="95" y="11672"/>
                  </a:cubicBezTo>
                  <a:cubicBezTo>
                    <a:pt x="53" y="11683"/>
                    <a:pt x="27" y="11705"/>
                    <a:pt x="13" y="11721"/>
                  </a:cubicBezTo>
                  <a:cubicBezTo>
                    <a:pt x="-28" y="11759"/>
                    <a:pt x="12" y="11802"/>
                    <a:pt x="301" y="11797"/>
                  </a:cubicBezTo>
                  <a:cubicBezTo>
                    <a:pt x="740" y="11786"/>
                    <a:pt x="1289" y="11467"/>
                    <a:pt x="1399" y="11489"/>
                  </a:cubicBezTo>
                  <a:cubicBezTo>
                    <a:pt x="1481" y="11505"/>
                    <a:pt x="1451" y="11516"/>
                    <a:pt x="1437" y="11613"/>
                  </a:cubicBezTo>
                  <a:cubicBezTo>
                    <a:pt x="1355" y="11856"/>
                    <a:pt x="1080" y="12297"/>
                    <a:pt x="1025" y="12377"/>
                  </a:cubicBezTo>
                  <a:cubicBezTo>
                    <a:pt x="1012" y="12388"/>
                    <a:pt x="1013" y="12405"/>
                    <a:pt x="1000" y="12416"/>
                  </a:cubicBezTo>
                  <a:lnTo>
                    <a:pt x="905" y="12561"/>
                  </a:lnTo>
                  <a:cubicBezTo>
                    <a:pt x="878" y="12604"/>
                    <a:pt x="916" y="12654"/>
                    <a:pt x="1012" y="12680"/>
                  </a:cubicBezTo>
                  <a:cubicBezTo>
                    <a:pt x="1054" y="12691"/>
                    <a:pt x="1096" y="12691"/>
                    <a:pt x="1137" y="12691"/>
                  </a:cubicBezTo>
                  <a:cubicBezTo>
                    <a:pt x="1247" y="12691"/>
                    <a:pt x="1358" y="12663"/>
                    <a:pt x="1386" y="12615"/>
                  </a:cubicBezTo>
                  <a:lnTo>
                    <a:pt x="1493" y="12458"/>
                  </a:lnTo>
                  <a:cubicBezTo>
                    <a:pt x="1548" y="12399"/>
                    <a:pt x="1629" y="12308"/>
                    <a:pt x="1712" y="12206"/>
                  </a:cubicBezTo>
                  <a:cubicBezTo>
                    <a:pt x="1794" y="12109"/>
                    <a:pt x="1891" y="11995"/>
                    <a:pt x="1973" y="11888"/>
                  </a:cubicBezTo>
                  <a:cubicBezTo>
                    <a:pt x="1987" y="11888"/>
                    <a:pt x="1990" y="11888"/>
                    <a:pt x="2003" y="11888"/>
                  </a:cubicBezTo>
                  <a:cubicBezTo>
                    <a:pt x="1893" y="12103"/>
                    <a:pt x="1726" y="12449"/>
                    <a:pt x="1630" y="12627"/>
                  </a:cubicBezTo>
                  <a:lnTo>
                    <a:pt x="1574" y="12717"/>
                  </a:lnTo>
                  <a:cubicBezTo>
                    <a:pt x="1561" y="12744"/>
                    <a:pt x="1577" y="12767"/>
                    <a:pt x="1604" y="12788"/>
                  </a:cubicBezTo>
                  <a:cubicBezTo>
                    <a:pt x="1618" y="12820"/>
                    <a:pt x="1660" y="12837"/>
                    <a:pt x="1729" y="12842"/>
                  </a:cubicBezTo>
                  <a:cubicBezTo>
                    <a:pt x="1839" y="12853"/>
                    <a:pt x="1905" y="12847"/>
                    <a:pt x="1973" y="12820"/>
                  </a:cubicBezTo>
                  <a:cubicBezTo>
                    <a:pt x="2028" y="12809"/>
                    <a:pt x="2057" y="12788"/>
                    <a:pt x="2085" y="12761"/>
                  </a:cubicBezTo>
                  <a:lnTo>
                    <a:pt x="2179" y="12610"/>
                  </a:lnTo>
                  <a:cubicBezTo>
                    <a:pt x="2303" y="12427"/>
                    <a:pt x="2480" y="12157"/>
                    <a:pt x="2604" y="11973"/>
                  </a:cubicBezTo>
                  <a:cubicBezTo>
                    <a:pt x="2617" y="11968"/>
                    <a:pt x="2634" y="11975"/>
                    <a:pt x="2634" y="11980"/>
                  </a:cubicBezTo>
                  <a:cubicBezTo>
                    <a:pt x="2620" y="12045"/>
                    <a:pt x="2605" y="12114"/>
                    <a:pt x="2578" y="12184"/>
                  </a:cubicBezTo>
                  <a:lnTo>
                    <a:pt x="2428" y="12642"/>
                  </a:lnTo>
                  <a:cubicBezTo>
                    <a:pt x="2414" y="12696"/>
                    <a:pt x="2496" y="12749"/>
                    <a:pt x="2634" y="12755"/>
                  </a:cubicBezTo>
                  <a:cubicBezTo>
                    <a:pt x="2647" y="12755"/>
                    <a:pt x="2659" y="12755"/>
                    <a:pt x="2672" y="12755"/>
                  </a:cubicBezTo>
                  <a:cubicBezTo>
                    <a:pt x="2796" y="12755"/>
                    <a:pt x="2907" y="12717"/>
                    <a:pt x="2921" y="12669"/>
                  </a:cubicBezTo>
                  <a:lnTo>
                    <a:pt x="3003" y="12438"/>
                  </a:lnTo>
                  <a:cubicBezTo>
                    <a:pt x="3085" y="12282"/>
                    <a:pt x="3208" y="12066"/>
                    <a:pt x="3290" y="11904"/>
                  </a:cubicBezTo>
                  <a:cubicBezTo>
                    <a:pt x="3304" y="11894"/>
                    <a:pt x="3333" y="11899"/>
                    <a:pt x="3333" y="11909"/>
                  </a:cubicBezTo>
                  <a:cubicBezTo>
                    <a:pt x="3319" y="12006"/>
                    <a:pt x="3321" y="12115"/>
                    <a:pt x="3307" y="12223"/>
                  </a:cubicBezTo>
                  <a:cubicBezTo>
                    <a:pt x="3307" y="12239"/>
                    <a:pt x="3304" y="12260"/>
                    <a:pt x="3290" y="12276"/>
                  </a:cubicBezTo>
                  <a:lnTo>
                    <a:pt x="3264" y="12399"/>
                  </a:lnTo>
                  <a:cubicBezTo>
                    <a:pt x="3250" y="12442"/>
                    <a:pt x="3347" y="12487"/>
                    <a:pt x="3457" y="12492"/>
                  </a:cubicBezTo>
                  <a:cubicBezTo>
                    <a:pt x="3457" y="12492"/>
                    <a:pt x="3470" y="12492"/>
                    <a:pt x="3470" y="12492"/>
                  </a:cubicBezTo>
                  <a:cubicBezTo>
                    <a:pt x="3580" y="12492"/>
                    <a:pt x="3676" y="12459"/>
                    <a:pt x="3676" y="12416"/>
                  </a:cubicBezTo>
                  <a:lnTo>
                    <a:pt x="3702" y="12313"/>
                  </a:lnTo>
                  <a:cubicBezTo>
                    <a:pt x="3702" y="12303"/>
                    <a:pt x="3719" y="12292"/>
                    <a:pt x="3719" y="12281"/>
                  </a:cubicBezTo>
                  <a:cubicBezTo>
                    <a:pt x="3829" y="11748"/>
                    <a:pt x="3895" y="11834"/>
                    <a:pt x="3963" y="11591"/>
                  </a:cubicBezTo>
                  <a:cubicBezTo>
                    <a:pt x="4032" y="11317"/>
                    <a:pt x="4128" y="11097"/>
                    <a:pt x="4032" y="10822"/>
                  </a:cubicBezTo>
                  <a:cubicBezTo>
                    <a:pt x="4032" y="10806"/>
                    <a:pt x="4018" y="10789"/>
                    <a:pt x="4032" y="10773"/>
                  </a:cubicBezTo>
                  <a:cubicBezTo>
                    <a:pt x="4073" y="10622"/>
                    <a:pt x="4293" y="10422"/>
                    <a:pt x="4581" y="10034"/>
                  </a:cubicBezTo>
                  <a:cubicBezTo>
                    <a:pt x="5377" y="8919"/>
                    <a:pt x="5610" y="8640"/>
                    <a:pt x="6091" y="7348"/>
                  </a:cubicBezTo>
                  <a:lnTo>
                    <a:pt x="6327" y="6748"/>
                  </a:lnTo>
                  <a:cubicBezTo>
                    <a:pt x="6340" y="6716"/>
                    <a:pt x="6463" y="6716"/>
                    <a:pt x="6477" y="6748"/>
                  </a:cubicBezTo>
                  <a:cubicBezTo>
                    <a:pt x="6490" y="6808"/>
                    <a:pt x="6501" y="6868"/>
                    <a:pt x="6515" y="6922"/>
                  </a:cubicBezTo>
                  <a:cubicBezTo>
                    <a:pt x="6803" y="7929"/>
                    <a:pt x="6447" y="8661"/>
                    <a:pt x="6447" y="8661"/>
                  </a:cubicBezTo>
                  <a:cubicBezTo>
                    <a:pt x="5966" y="9975"/>
                    <a:pt x="5760" y="10762"/>
                    <a:pt x="6035" y="12238"/>
                  </a:cubicBezTo>
                  <a:cubicBezTo>
                    <a:pt x="6117" y="12690"/>
                    <a:pt x="6297" y="13246"/>
                    <a:pt x="6421" y="13655"/>
                  </a:cubicBezTo>
                  <a:cubicBezTo>
                    <a:pt x="6503" y="13914"/>
                    <a:pt x="6544" y="14172"/>
                    <a:pt x="6558" y="14436"/>
                  </a:cubicBezTo>
                  <a:cubicBezTo>
                    <a:pt x="6599" y="16758"/>
                    <a:pt x="6968" y="17237"/>
                    <a:pt x="7819" y="19607"/>
                  </a:cubicBezTo>
                  <a:cubicBezTo>
                    <a:pt x="7956" y="19984"/>
                    <a:pt x="7809" y="20189"/>
                    <a:pt x="7699" y="20313"/>
                  </a:cubicBezTo>
                  <a:cubicBezTo>
                    <a:pt x="7589" y="20436"/>
                    <a:pt x="6517" y="20958"/>
                    <a:pt x="6215" y="21104"/>
                  </a:cubicBezTo>
                  <a:cubicBezTo>
                    <a:pt x="6037" y="21190"/>
                    <a:pt x="5500" y="21336"/>
                    <a:pt x="5898" y="21417"/>
                  </a:cubicBezTo>
                  <a:cubicBezTo>
                    <a:pt x="6776" y="21600"/>
                    <a:pt x="8203" y="21595"/>
                    <a:pt x="9123" y="21245"/>
                  </a:cubicBezTo>
                  <a:cubicBezTo>
                    <a:pt x="9356" y="21154"/>
                    <a:pt x="9331" y="21002"/>
                    <a:pt x="9496" y="20900"/>
                  </a:cubicBezTo>
                  <a:cubicBezTo>
                    <a:pt x="9661" y="20803"/>
                    <a:pt x="9837" y="20764"/>
                    <a:pt x="10015" y="20619"/>
                  </a:cubicBezTo>
                  <a:cubicBezTo>
                    <a:pt x="10207" y="20474"/>
                    <a:pt x="9920" y="20108"/>
                    <a:pt x="9865" y="19580"/>
                  </a:cubicBezTo>
                  <a:cubicBezTo>
                    <a:pt x="9837" y="19349"/>
                    <a:pt x="9894" y="18583"/>
                    <a:pt x="9976" y="17867"/>
                  </a:cubicBezTo>
                  <a:cubicBezTo>
                    <a:pt x="10141" y="16466"/>
                    <a:pt x="10512" y="16407"/>
                    <a:pt x="10320" y="14554"/>
                  </a:cubicBezTo>
                  <a:cubicBezTo>
                    <a:pt x="10320" y="14554"/>
                    <a:pt x="10416" y="14059"/>
                    <a:pt x="10513" y="13386"/>
                  </a:cubicBezTo>
                  <a:cubicBezTo>
                    <a:pt x="10567" y="12998"/>
                    <a:pt x="10663" y="12325"/>
                    <a:pt x="10718" y="11904"/>
                  </a:cubicBezTo>
                  <a:cubicBezTo>
                    <a:pt x="10718" y="11883"/>
                    <a:pt x="10800" y="11883"/>
                    <a:pt x="10800" y="11904"/>
                  </a:cubicBezTo>
                  <a:cubicBezTo>
                    <a:pt x="10869" y="12325"/>
                    <a:pt x="10951" y="12998"/>
                    <a:pt x="11006" y="13386"/>
                  </a:cubicBezTo>
                  <a:cubicBezTo>
                    <a:pt x="11102" y="14054"/>
                    <a:pt x="11199" y="14554"/>
                    <a:pt x="11199" y="14554"/>
                  </a:cubicBezTo>
                  <a:cubicBezTo>
                    <a:pt x="11007" y="16407"/>
                    <a:pt x="11377" y="16461"/>
                    <a:pt x="11542" y="17867"/>
                  </a:cubicBezTo>
                  <a:cubicBezTo>
                    <a:pt x="11624" y="18583"/>
                    <a:pt x="11677" y="19349"/>
                    <a:pt x="11649" y="19580"/>
                  </a:cubicBezTo>
                  <a:cubicBezTo>
                    <a:pt x="11594" y="20114"/>
                    <a:pt x="11307" y="20474"/>
                    <a:pt x="11499" y="20619"/>
                  </a:cubicBezTo>
                  <a:cubicBezTo>
                    <a:pt x="11677" y="20759"/>
                    <a:pt x="11858" y="20798"/>
                    <a:pt x="12022" y="20900"/>
                  </a:cubicBezTo>
                  <a:cubicBezTo>
                    <a:pt x="12187" y="20997"/>
                    <a:pt x="12158" y="21154"/>
                    <a:pt x="12391" y="21245"/>
                  </a:cubicBezTo>
                  <a:cubicBezTo>
                    <a:pt x="13311" y="21595"/>
                    <a:pt x="14738" y="21600"/>
                    <a:pt x="15616" y="21417"/>
                  </a:cubicBezTo>
                  <a:cubicBezTo>
                    <a:pt x="16014" y="21331"/>
                    <a:pt x="15491" y="21190"/>
                    <a:pt x="15299" y="21104"/>
                  </a:cubicBezTo>
                  <a:cubicBezTo>
                    <a:pt x="14997" y="20953"/>
                    <a:pt x="13915" y="20436"/>
                    <a:pt x="13819" y="20313"/>
                  </a:cubicBezTo>
                  <a:cubicBezTo>
                    <a:pt x="13710" y="20189"/>
                    <a:pt x="13558" y="19984"/>
                    <a:pt x="13695" y="19607"/>
                  </a:cubicBezTo>
                  <a:cubicBezTo>
                    <a:pt x="14560" y="17237"/>
                    <a:pt x="14928" y="16758"/>
                    <a:pt x="14956" y="14436"/>
                  </a:cubicBezTo>
                  <a:cubicBezTo>
                    <a:pt x="14956" y="14178"/>
                    <a:pt x="15011" y="13919"/>
                    <a:pt x="15093" y="13660"/>
                  </a:cubicBezTo>
                  <a:cubicBezTo>
                    <a:pt x="15230" y="13251"/>
                    <a:pt x="15411" y="12690"/>
                    <a:pt x="15479" y="12243"/>
                  </a:cubicBezTo>
                  <a:cubicBezTo>
                    <a:pt x="15712" y="10729"/>
                    <a:pt x="15548" y="9982"/>
                    <a:pt x="15067" y="8667"/>
                  </a:cubicBezTo>
                  <a:cubicBezTo>
                    <a:pt x="15067" y="8667"/>
                    <a:pt x="14724" y="7934"/>
                    <a:pt x="14999" y="6927"/>
                  </a:cubicBezTo>
                  <a:cubicBezTo>
                    <a:pt x="15012" y="6873"/>
                    <a:pt x="15028" y="6814"/>
                    <a:pt x="15042" y="6755"/>
                  </a:cubicBezTo>
                  <a:cubicBezTo>
                    <a:pt x="15055" y="6723"/>
                    <a:pt x="15178" y="6717"/>
                    <a:pt x="15192" y="6755"/>
                  </a:cubicBezTo>
                  <a:lnTo>
                    <a:pt x="15423" y="7353"/>
                  </a:lnTo>
                  <a:cubicBezTo>
                    <a:pt x="15904" y="8646"/>
                    <a:pt x="16137" y="8926"/>
                    <a:pt x="16933" y="10041"/>
                  </a:cubicBezTo>
                  <a:cubicBezTo>
                    <a:pt x="17221" y="10434"/>
                    <a:pt x="17441" y="10633"/>
                    <a:pt x="17482" y="10778"/>
                  </a:cubicBezTo>
                  <a:cubicBezTo>
                    <a:pt x="17482" y="10794"/>
                    <a:pt x="17482" y="10811"/>
                    <a:pt x="17482" y="10827"/>
                  </a:cubicBezTo>
                  <a:cubicBezTo>
                    <a:pt x="17386" y="11102"/>
                    <a:pt x="17468" y="11327"/>
                    <a:pt x="17551" y="11596"/>
                  </a:cubicBezTo>
                  <a:cubicBezTo>
                    <a:pt x="17619" y="11839"/>
                    <a:pt x="17690" y="11753"/>
                    <a:pt x="17799" y="12287"/>
                  </a:cubicBezTo>
                  <a:cubicBezTo>
                    <a:pt x="17799" y="12297"/>
                    <a:pt x="17799" y="12308"/>
                    <a:pt x="17812" y="12319"/>
                  </a:cubicBezTo>
                  <a:lnTo>
                    <a:pt x="17838" y="12421"/>
                  </a:lnTo>
                  <a:cubicBezTo>
                    <a:pt x="17852" y="12464"/>
                    <a:pt x="17934" y="12497"/>
                    <a:pt x="18044" y="12497"/>
                  </a:cubicBezTo>
                  <a:cubicBezTo>
                    <a:pt x="18044" y="12497"/>
                    <a:pt x="18061" y="12497"/>
                    <a:pt x="18061" y="12497"/>
                  </a:cubicBezTo>
                  <a:cubicBezTo>
                    <a:pt x="18171" y="12492"/>
                    <a:pt x="18263" y="12453"/>
                    <a:pt x="18250" y="12404"/>
                  </a:cubicBezTo>
                  <a:lnTo>
                    <a:pt x="18224" y="12281"/>
                  </a:lnTo>
                  <a:cubicBezTo>
                    <a:pt x="18224" y="12265"/>
                    <a:pt x="18225" y="12244"/>
                    <a:pt x="18211" y="12228"/>
                  </a:cubicBezTo>
                  <a:cubicBezTo>
                    <a:pt x="18197" y="12120"/>
                    <a:pt x="18195" y="12011"/>
                    <a:pt x="18181" y="11915"/>
                  </a:cubicBezTo>
                  <a:cubicBezTo>
                    <a:pt x="18181" y="11904"/>
                    <a:pt x="18210" y="11904"/>
                    <a:pt x="18224" y="11909"/>
                  </a:cubicBezTo>
                  <a:cubicBezTo>
                    <a:pt x="18306" y="12071"/>
                    <a:pt x="18429" y="12292"/>
                    <a:pt x="18511" y="12443"/>
                  </a:cubicBezTo>
                  <a:lnTo>
                    <a:pt x="18593" y="12674"/>
                  </a:lnTo>
                  <a:cubicBezTo>
                    <a:pt x="18607" y="12722"/>
                    <a:pt x="18718" y="12761"/>
                    <a:pt x="18842" y="12761"/>
                  </a:cubicBezTo>
                  <a:cubicBezTo>
                    <a:pt x="18855" y="12761"/>
                    <a:pt x="18871" y="12761"/>
                    <a:pt x="18885" y="12761"/>
                  </a:cubicBezTo>
                  <a:cubicBezTo>
                    <a:pt x="19022" y="12750"/>
                    <a:pt x="19104" y="12701"/>
                    <a:pt x="19090" y="12647"/>
                  </a:cubicBezTo>
                  <a:lnTo>
                    <a:pt x="18936" y="12189"/>
                  </a:lnTo>
                  <a:cubicBezTo>
                    <a:pt x="18922" y="12119"/>
                    <a:pt x="18912" y="12044"/>
                    <a:pt x="18885" y="11985"/>
                  </a:cubicBezTo>
                  <a:cubicBezTo>
                    <a:pt x="18885" y="11980"/>
                    <a:pt x="18897" y="11980"/>
                    <a:pt x="18910" y="11980"/>
                  </a:cubicBezTo>
                  <a:cubicBezTo>
                    <a:pt x="19034" y="12163"/>
                    <a:pt x="19198" y="12432"/>
                    <a:pt x="19335" y="12615"/>
                  </a:cubicBezTo>
                  <a:lnTo>
                    <a:pt x="19434" y="12766"/>
                  </a:lnTo>
                  <a:cubicBezTo>
                    <a:pt x="19447" y="12793"/>
                    <a:pt x="19486" y="12809"/>
                    <a:pt x="19541" y="12825"/>
                  </a:cubicBezTo>
                  <a:cubicBezTo>
                    <a:pt x="19596" y="12852"/>
                    <a:pt x="19680" y="12858"/>
                    <a:pt x="19790" y="12847"/>
                  </a:cubicBezTo>
                  <a:cubicBezTo>
                    <a:pt x="19858" y="12842"/>
                    <a:pt x="19900" y="12820"/>
                    <a:pt x="19914" y="12793"/>
                  </a:cubicBezTo>
                  <a:cubicBezTo>
                    <a:pt x="19941" y="12772"/>
                    <a:pt x="19953" y="12744"/>
                    <a:pt x="19940" y="12723"/>
                  </a:cubicBezTo>
                  <a:lnTo>
                    <a:pt x="19884" y="12632"/>
                  </a:lnTo>
                  <a:cubicBezTo>
                    <a:pt x="19788" y="12459"/>
                    <a:pt x="19625" y="12108"/>
                    <a:pt x="19515" y="11893"/>
                  </a:cubicBezTo>
                  <a:cubicBezTo>
                    <a:pt x="19529" y="11893"/>
                    <a:pt x="19527" y="11893"/>
                    <a:pt x="19541" y="11893"/>
                  </a:cubicBezTo>
                  <a:cubicBezTo>
                    <a:pt x="19623" y="12000"/>
                    <a:pt x="19720" y="12108"/>
                    <a:pt x="19802" y="12211"/>
                  </a:cubicBezTo>
                  <a:cubicBezTo>
                    <a:pt x="19885" y="12313"/>
                    <a:pt x="19966" y="12406"/>
                    <a:pt x="20021" y="12465"/>
                  </a:cubicBezTo>
                  <a:lnTo>
                    <a:pt x="20133" y="12620"/>
                  </a:lnTo>
                  <a:cubicBezTo>
                    <a:pt x="20160" y="12663"/>
                    <a:pt x="20267" y="12696"/>
                    <a:pt x="20377" y="12696"/>
                  </a:cubicBezTo>
                  <a:cubicBezTo>
                    <a:pt x="20418" y="12696"/>
                    <a:pt x="20460" y="12691"/>
                    <a:pt x="20501" y="12685"/>
                  </a:cubicBezTo>
                  <a:cubicBezTo>
                    <a:pt x="20598" y="12664"/>
                    <a:pt x="20654" y="12614"/>
                    <a:pt x="20613" y="12566"/>
                  </a:cubicBezTo>
                  <a:lnTo>
                    <a:pt x="20514" y="12421"/>
                  </a:lnTo>
                  <a:cubicBezTo>
                    <a:pt x="20501" y="12410"/>
                    <a:pt x="20502" y="12395"/>
                    <a:pt x="20489" y="12384"/>
                  </a:cubicBezTo>
                  <a:cubicBezTo>
                    <a:pt x="20434" y="12303"/>
                    <a:pt x="20159" y="11861"/>
                    <a:pt x="20077" y="11618"/>
                  </a:cubicBezTo>
                  <a:cubicBezTo>
                    <a:pt x="20063" y="11521"/>
                    <a:pt x="20037" y="11512"/>
                    <a:pt x="20120" y="11495"/>
                  </a:cubicBezTo>
                  <a:cubicBezTo>
                    <a:pt x="20230" y="11468"/>
                    <a:pt x="20792" y="11791"/>
                    <a:pt x="21218" y="11802"/>
                  </a:cubicBezTo>
                  <a:cubicBezTo>
                    <a:pt x="21533" y="11802"/>
                    <a:pt x="21572" y="11759"/>
                    <a:pt x="21531" y="11721"/>
                  </a:cubicBezTo>
                  <a:cubicBezTo>
                    <a:pt x="21517" y="11705"/>
                    <a:pt x="21491" y="11683"/>
                    <a:pt x="21449" y="11672"/>
                  </a:cubicBezTo>
                  <a:cubicBezTo>
                    <a:pt x="20873" y="11462"/>
                    <a:pt x="20628" y="11107"/>
                    <a:pt x="20051" y="10913"/>
                  </a:cubicBezTo>
                  <a:cubicBezTo>
                    <a:pt x="19667" y="10784"/>
                    <a:pt x="19239" y="10693"/>
                    <a:pt x="19060" y="10391"/>
                  </a:cubicBezTo>
                  <a:cubicBezTo>
                    <a:pt x="19060" y="10391"/>
                    <a:pt x="18993" y="10278"/>
                    <a:pt x="18979" y="10208"/>
                  </a:cubicBezTo>
                  <a:cubicBezTo>
                    <a:pt x="18800" y="9534"/>
                    <a:pt x="18580" y="9173"/>
                    <a:pt x="18374" y="8279"/>
                  </a:cubicBezTo>
                  <a:cubicBezTo>
                    <a:pt x="18278" y="7880"/>
                    <a:pt x="17935" y="7331"/>
                    <a:pt x="17757" y="7067"/>
                  </a:cubicBezTo>
                  <a:cubicBezTo>
                    <a:pt x="17674" y="6943"/>
                    <a:pt x="17608" y="6813"/>
                    <a:pt x="17581" y="6690"/>
                  </a:cubicBezTo>
                  <a:cubicBezTo>
                    <a:pt x="17361" y="5968"/>
                    <a:pt x="17334" y="5160"/>
                    <a:pt x="17238" y="4799"/>
                  </a:cubicBezTo>
                  <a:cubicBezTo>
                    <a:pt x="17045" y="3991"/>
                    <a:pt x="16274" y="3662"/>
                    <a:pt x="13914" y="3511"/>
                  </a:cubicBezTo>
                  <a:cubicBezTo>
                    <a:pt x="13914" y="3511"/>
                    <a:pt x="13601" y="3485"/>
                    <a:pt x="13395" y="3442"/>
                  </a:cubicBezTo>
                  <a:cubicBezTo>
                    <a:pt x="12846" y="3329"/>
                    <a:pt x="12392" y="3037"/>
                    <a:pt x="12378" y="2789"/>
                  </a:cubicBezTo>
                  <a:lnTo>
                    <a:pt x="12378" y="2601"/>
                  </a:lnTo>
                  <a:cubicBezTo>
                    <a:pt x="12763" y="2428"/>
                    <a:pt x="12897" y="2316"/>
                    <a:pt x="13034" y="1917"/>
                  </a:cubicBezTo>
                  <a:cubicBezTo>
                    <a:pt x="13089" y="1923"/>
                    <a:pt x="13228" y="1934"/>
                    <a:pt x="13283" y="1885"/>
                  </a:cubicBezTo>
                  <a:cubicBezTo>
                    <a:pt x="13585" y="1654"/>
                    <a:pt x="13903" y="1260"/>
                    <a:pt x="13463" y="1249"/>
                  </a:cubicBezTo>
                  <a:cubicBezTo>
                    <a:pt x="13367" y="1249"/>
                    <a:pt x="13283" y="1249"/>
                    <a:pt x="13215" y="1249"/>
                  </a:cubicBezTo>
                  <a:cubicBezTo>
                    <a:pt x="13256" y="1023"/>
                    <a:pt x="13257" y="812"/>
                    <a:pt x="13120" y="635"/>
                  </a:cubicBezTo>
                  <a:cubicBezTo>
                    <a:pt x="12846" y="263"/>
                    <a:pt x="12105" y="0"/>
                    <a:pt x="10787" y="0"/>
                  </a:cubicBezTo>
                  <a:cubicBezTo>
                    <a:pt x="10787" y="0"/>
                    <a:pt x="10770" y="0"/>
                    <a:pt x="10770" y="0"/>
                  </a:cubicBezTo>
                  <a:cubicBezTo>
                    <a:pt x="10770" y="0"/>
                    <a:pt x="10757" y="0"/>
                    <a:pt x="1075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" name="The Business"/>
            <p:cNvSpPr txBox="1"/>
            <p:nvPr/>
          </p:nvSpPr>
          <p:spPr>
            <a:xfrm>
              <a:off x="50070" y="0"/>
              <a:ext cx="2674437" cy="628313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The Business</a:t>
              </a:r>
            </a:p>
          </p:txBody>
        </p:sp>
        <p:sp>
          <p:nvSpPr>
            <p:cNvPr id="234" name="Needs both"/>
            <p:cNvSpPr txBox="1"/>
            <p:nvPr/>
          </p:nvSpPr>
          <p:spPr>
            <a:xfrm>
              <a:off x="195558" y="8600652"/>
              <a:ext cx="2383461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Needs both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1. Agree on success"/>
          <p:cNvSpPr txBox="1"/>
          <p:nvPr/>
        </p:nvSpPr>
        <p:spPr>
          <a:xfrm>
            <a:off x="9062085" y="6408422"/>
            <a:ext cx="6259831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/>
            </a:lvl1pPr>
          </a:lstStyle>
          <a:p>
            <a:pPr/>
            <a:r>
              <a:t>1. Agree on success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2. Be liberal with appreciation"/>
          <p:cNvSpPr txBox="1"/>
          <p:nvPr/>
        </p:nvSpPr>
        <p:spPr>
          <a:xfrm>
            <a:off x="7629842" y="6408422"/>
            <a:ext cx="9124316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/>
            </a:lvl1pPr>
          </a:lstStyle>
          <a:p>
            <a:pPr/>
            <a:r>
              <a:t>2. Be liberal with appreciation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3. Focus on the way forward"/>
          <p:cNvSpPr txBox="1"/>
          <p:nvPr/>
        </p:nvSpPr>
        <p:spPr>
          <a:xfrm>
            <a:off x="7750810" y="6408422"/>
            <a:ext cx="8882381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/>
            </a:lvl1pPr>
          </a:lstStyle>
          <a:p>
            <a:pPr/>
            <a:r>
              <a:t>3. Focus on the way forward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4. Blend the teams"/>
          <p:cNvSpPr txBox="1"/>
          <p:nvPr/>
        </p:nvSpPr>
        <p:spPr>
          <a:xfrm>
            <a:off x="9297987" y="6408422"/>
            <a:ext cx="5788026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/>
            </a:lvl1pPr>
          </a:lstStyle>
          <a:p>
            <a:pPr/>
            <a:r>
              <a:t>4. Blend the teams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“Individuals and interactions over processes and tools…"/>
          <p:cNvSpPr txBox="1"/>
          <p:nvPr/>
        </p:nvSpPr>
        <p:spPr>
          <a:xfrm>
            <a:off x="4666948" y="5389562"/>
            <a:ext cx="15050104" cy="293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642937">
              <a:lnSpc>
                <a:spcPts val="8400"/>
              </a:lnSpc>
              <a:defRPr b="0" sz="46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“Individuals and interactions over processes and tools</a:t>
            </a:r>
          </a:p>
          <a:p>
            <a:pPr defTabSz="642937">
              <a:lnSpc>
                <a:spcPts val="8400"/>
              </a:lnSpc>
              <a:defRPr b="0" sz="46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Working software over comprehensive documentation</a:t>
            </a:r>
          </a:p>
          <a:p>
            <a:pPr defTabSz="642937">
              <a:lnSpc>
                <a:spcPts val="8400"/>
              </a:lnSpc>
              <a:defRPr b="0" sz="46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Customer collaboration over contract negotiation</a:t>
            </a:r>
          </a:p>
          <a:p>
            <a:pPr defTabSz="642937">
              <a:lnSpc>
                <a:spcPts val="8400"/>
              </a:lnSpc>
              <a:defRPr b="0" sz="46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Responding to change over following a plan”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Embrace the boring"/>
          <p:cNvSpPr txBox="1"/>
          <p:nvPr/>
        </p:nvSpPr>
        <p:spPr>
          <a:xfrm>
            <a:off x="8284298" y="2463496"/>
            <a:ext cx="7815404" cy="110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pPr/>
            <a:r>
              <a:t>Embrace the boring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0" y="4521200"/>
            <a:ext cx="10160000" cy="467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Mob Programming"/>
          <p:cNvSpPr txBox="1"/>
          <p:nvPr/>
        </p:nvSpPr>
        <p:spPr>
          <a:xfrm>
            <a:off x="8495626" y="2463496"/>
            <a:ext cx="7392747" cy="110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pPr/>
            <a:r>
              <a:t>Mob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24665" y="4974718"/>
            <a:ext cx="5534670" cy="774489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Open Space"/>
          <p:cNvSpPr txBox="1"/>
          <p:nvPr/>
        </p:nvSpPr>
        <p:spPr>
          <a:xfrm>
            <a:off x="9750590" y="2463496"/>
            <a:ext cx="4882820" cy="110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pPr/>
            <a:r>
              <a:t>Open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4601" y="2623230"/>
            <a:ext cx="2114218" cy="292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4280" y="2254711"/>
            <a:ext cx="2577509" cy="255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7069" t="4432" r="27139" b="4072"/>
          <a:stretch>
            <a:fillRect/>
          </a:stretch>
        </p:blipFill>
        <p:spPr>
          <a:xfrm>
            <a:off x="9767251" y="2475591"/>
            <a:ext cx="3218666" cy="3215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93" fill="norm" stroke="1" extrusionOk="0">
                <a:moveTo>
                  <a:pt x="11352" y="0"/>
                </a:moveTo>
                <a:cubicBezTo>
                  <a:pt x="10978" y="0"/>
                  <a:pt x="10531" y="53"/>
                  <a:pt x="9717" y="160"/>
                </a:cubicBezTo>
                <a:cubicBezTo>
                  <a:pt x="7512" y="450"/>
                  <a:pt x="6829" y="678"/>
                  <a:pt x="5139" y="1687"/>
                </a:cubicBezTo>
                <a:lnTo>
                  <a:pt x="3766" y="2508"/>
                </a:lnTo>
                <a:lnTo>
                  <a:pt x="2418" y="4523"/>
                </a:lnTo>
                <a:cubicBezTo>
                  <a:pt x="1132" y="6450"/>
                  <a:pt x="1050" y="6620"/>
                  <a:pt x="538" y="8345"/>
                </a:cubicBezTo>
                <a:cubicBezTo>
                  <a:pt x="244" y="9338"/>
                  <a:pt x="1" y="10430"/>
                  <a:pt x="0" y="10773"/>
                </a:cubicBezTo>
                <a:cubicBezTo>
                  <a:pt x="-3" y="11904"/>
                  <a:pt x="760" y="14873"/>
                  <a:pt x="1321" y="15911"/>
                </a:cubicBezTo>
                <a:cubicBezTo>
                  <a:pt x="2168" y="17476"/>
                  <a:pt x="2497" y="17928"/>
                  <a:pt x="3257" y="18576"/>
                </a:cubicBezTo>
                <a:cubicBezTo>
                  <a:pt x="4210" y="19388"/>
                  <a:pt x="8260" y="21376"/>
                  <a:pt x="9203" y="21494"/>
                </a:cubicBezTo>
                <a:cubicBezTo>
                  <a:pt x="9782" y="21567"/>
                  <a:pt x="10426" y="21600"/>
                  <a:pt x="11051" y="21593"/>
                </a:cubicBezTo>
                <a:cubicBezTo>
                  <a:pt x="11675" y="21585"/>
                  <a:pt x="12279" y="21537"/>
                  <a:pt x="12779" y="21451"/>
                </a:cubicBezTo>
                <a:cubicBezTo>
                  <a:pt x="13610" y="21309"/>
                  <a:pt x="14063" y="21101"/>
                  <a:pt x="16083" y="19932"/>
                </a:cubicBezTo>
                <a:lnTo>
                  <a:pt x="18421" y="18578"/>
                </a:lnTo>
                <a:lnTo>
                  <a:pt x="19795" y="16377"/>
                </a:lnTo>
                <a:cubicBezTo>
                  <a:pt x="21122" y="14246"/>
                  <a:pt x="21175" y="14130"/>
                  <a:pt x="21414" y="12859"/>
                </a:cubicBezTo>
                <a:cubicBezTo>
                  <a:pt x="21533" y="12229"/>
                  <a:pt x="21593" y="11883"/>
                  <a:pt x="21595" y="11473"/>
                </a:cubicBezTo>
                <a:cubicBezTo>
                  <a:pt x="21597" y="11064"/>
                  <a:pt x="21539" y="10592"/>
                  <a:pt x="21427" y="9709"/>
                </a:cubicBezTo>
                <a:cubicBezTo>
                  <a:pt x="21045" y="6688"/>
                  <a:pt x="20346" y="5188"/>
                  <a:pt x="18357" y="3129"/>
                </a:cubicBezTo>
                <a:cubicBezTo>
                  <a:pt x="17637" y="2384"/>
                  <a:pt x="17286" y="2157"/>
                  <a:pt x="15585" y="1336"/>
                </a:cubicBezTo>
                <a:cubicBezTo>
                  <a:pt x="14252" y="692"/>
                  <a:pt x="13289" y="321"/>
                  <a:pt x="12539" y="163"/>
                </a:cubicBezTo>
                <a:cubicBezTo>
                  <a:pt x="12023" y="54"/>
                  <a:pt x="11725" y="1"/>
                  <a:pt x="11352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25630" y="2564891"/>
            <a:ext cx="2577623" cy="2577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73420" y="2490474"/>
            <a:ext cx="4796087" cy="39967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3120346" y="6837188"/>
            <a:ext cx="18143308" cy="4624100"/>
            <a:chOff x="0" y="0"/>
            <a:chExt cx="18143306" cy="4624099"/>
          </a:xfrm>
        </p:grpSpPr>
        <p:pic>
          <p:nvPicPr>
            <p:cNvPr id="144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17977" t="2912" r="18912" b="1106"/>
            <a:stretch>
              <a:fillRect/>
            </a:stretch>
          </p:blipFill>
          <p:spPr>
            <a:xfrm>
              <a:off x="3591507" y="1288412"/>
              <a:ext cx="2114212" cy="321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45" fill="norm" stroke="1" extrusionOk="0">
                  <a:moveTo>
                    <a:pt x="11060" y="2"/>
                  </a:moveTo>
                  <a:cubicBezTo>
                    <a:pt x="10563" y="-9"/>
                    <a:pt x="10209" y="19"/>
                    <a:pt x="10157" y="73"/>
                  </a:cubicBezTo>
                  <a:cubicBezTo>
                    <a:pt x="10095" y="139"/>
                    <a:pt x="10030" y="138"/>
                    <a:pt x="9907" y="71"/>
                  </a:cubicBezTo>
                  <a:cubicBezTo>
                    <a:pt x="9600" y="-97"/>
                    <a:pt x="9517" y="64"/>
                    <a:pt x="9508" y="860"/>
                  </a:cubicBezTo>
                  <a:cubicBezTo>
                    <a:pt x="9502" y="1466"/>
                    <a:pt x="9547" y="1679"/>
                    <a:pt x="9694" y="1786"/>
                  </a:cubicBezTo>
                  <a:cubicBezTo>
                    <a:pt x="9867" y="1913"/>
                    <a:pt x="9864" y="1931"/>
                    <a:pt x="9682" y="1977"/>
                  </a:cubicBezTo>
                  <a:cubicBezTo>
                    <a:pt x="9311" y="2070"/>
                    <a:pt x="9479" y="2157"/>
                    <a:pt x="9907" y="2093"/>
                  </a:cubicBezTo>
                  <a:cubicBezTo>
                    <a:pt x="10141" y="2059"/>
                    <a:pt x="10355" y="2046"/>
                    <a:pt x="10387" y="2067"/>
                  </a:cubicBezTo>
                  <a:cubicBezTo>
                    <a:pt x="10419" y="2088"/>
                    <a:pt x="10783" y="2115"/>
                    <a:pt x="11193" y="2128"/>
                  </a:cubicBezTo>
                  <a:lnTo>
                    <a:pt x="11939" y="2151"/>
                  </a:lnTo>
                  <a:lnTo>
                    <a:pt x="11939" y="1916"/>
                  </a:lnTo>
                  <a:cubicBezTo>
                    <a:pt x="11939" y="1465"/>
                    <a:pt x="12864" y="1460"/>
                    <a:pt x="12943" y="1910"/>
                  </a:cubicBezTo>
                  <a:cubicBezTo>
                    <a:pt x="12971" y="2071"/>
                    <a:pt x="13053" y="2135"/>
                    <a:pt x="13241" y="2141"/>
                  </a:cubicBezTo>
                  <a:cubicBezTo>
                    <a:pt x="13566" y="2152"/>
                    <a:pt x="13781" y="2236"/>
                    <a:pt x="13781" y="2353"/>
                  </a:cubicBezTo>
                  <a:cubicBezTo>
                    <a:pt x="13781" y="2402"/>
                    <a:pt x="13875" y="2507"/>
                    <a:pt x="13987" y="2588"/>
                  </a:cubicBezTo>
                  <a:cubicBezTo>
                    <a:pt x="14142" y="2701"/>
                    <a:pt x="14367" y="2737"/>
                    <a:pt x="14938" y="2736"/>
                  </a:cubicBezTo>
                  <a:cubicBezTo>
                    <a:pt x="15961" y="2735"/>
                    <a:pt x="16240" y="2675"/>
                    <a:pt x="16240" y="2461"/>
                  </a:cubicBezTo>
                  <a:cubicBezTo>
                    <a:pt x="16240" y="2364"/>
                    <a:pt x="16303" y="2242"/>
                    <a:pt x="16381" y="2191"/>
                  </a:cubicBezTo>
                  <a:cubicBezTo>
                    <a:pt x="16488" y="2120"/>
                    <a:pt x="16484" y="2068"/>
                    <a:pt x="16369" y="1977"/>
                  </a:cubicBezTo>
                  <a:cubicBezTo>
                    <a:pt x="16285" y="1910"/>
                    <a:pt x="16254" y="1786"/>
                    <a:pt x="16296" y="1699"/>
                  </a:cubicBezTo>
                  <a:cubicBezTo>
                    <a:pt x="16392" y="1500"/>
                    <a:pt x="16255" y="1124"/>
                    <a:pt x="16087" y="1124"/>
                  </a:cubicBezTo>
                  <a:cubicBezTo>
                    <a:pt x="15934" y="1124"/>
                    <a:pt x="15313" y="703"/>
                    <a:pt x="15349" y="624"/>
                  </a:cubicBezTo>
                  <a:cubicBezTo>
                    <a:pt x="15363" y="593"/>
                    <a:pt x="15028" y="576"/>
                    <a:pt x="14607" y="584"/>
                  </a:cubicBezTo>
                  <a:lnTo>
                    <a:pt x="13841" y="600"/>
                  </a:lnTo>
                  <a:lnTo>
                    <a:pt x="13829" y="891"/>
                  </a:lnTo>
                  <a:cubicBezTo>
                    <a:pt x="13809" y="1367"/>
                    <a:pt x="13114" y="1878"/>
                    <a:pt x="12858" y="1606"/>
                  </a:cubicBezTo>
                  <a:cubicBezTo>
                    <a:pt x="12816" y="1561"/>
                    <a:pt x="12773" y="1318"/>
                    <a:pt x="12761" y="1063"/>
                  </a:cubicBezTo>
                  <a:cubicBezTo>
                    <a:pt x="12742" y="643"/>
                    <a:pt x="12713" y="594"/>
                    <a:pt x="12443" y="558"/>
                  </a:cubicBezTo>
                  <a:cubicBezTo>
                    <a:pt x="12249" y="532"/>
                    <a:pt x="12099" y="432"/>
                    <a:pt x="12011" y="269"/>
                  </a:cubicBezTo>
                  <a:cubicBezTo>
                    <a:pt x="11882" y="28"/>
                    <a:pt x="11853" y="20"/>
                    <a:pt x="11060" y="2"/>
                  </a:cubicBezTo>
                  <a:close/>
                  <a:moveTo>
                    <a:pt x="6997" y="590"/>
                  </a:moveTo>
                  <a:cubicBezTo>
                    <a:pt x="6459" y="591"/>
                    <a:pt x="6305" y="630"/>
                    <a:pt x="5929" y="857"/>
                  </a:cubicBezTo>
                  <a:cubicBezTo>
                    <a:pt x="5688" y="1003"/>
                    <a:pt x="5435" y="1121"/>
                    <a:pt x="5365" y="1122"/>
                  </a:cubicBezTo>
                  <a:cubicBezTo>
                    <a:pt x="5169" y="1122"/>
                    <a:pt x="5140" y="2219"/>
                    <a:pt x="5329" y="2501"/>
                  </a:cubicBezTo>
                  <a:lnTo>
                    <a:pt x="5490" y="2744"/>
                  </a:lnTo>
                  <a:lnTo>
                    <a:pt x="6755" y="2731"/>
                  </a:lnTo>
                  <a:cubicBezTo>
                    <a:pt x="7451" y="2724"/>
                    <a:pt x="7990" y="2697"/>
                    <a:pt x="7953" y="2673"/>
                  </a:cubicBezTo>
                  <a:cubicBezTo>
                    <a:pt x="7868" y="2617"/>
                    <a:pt x="8260" y="2326"/>
                    <a:pt x="8364" y="2368"/>
                  </a:cubicBezTo>
                  <a:cubicBezTo>
                    <a:pt x="8406" y="2385"/>
                    <a:pt x="8450" y="2113"/>
                    <a:pt x="8464" y="1765"/>
                  </a:cubicBezTo>
                  <a:lnTo>
                    <a:pt x="8489" y="1132"/>
                  </a:lnTo>
                  <a:lnTo>
                    <a:pt x="8094" y="1108"/>
                  </a:lnTo>
                  <a:cubicBezTo>
                    <a:pt x="7754" y="1087"/>
                    <a:pt x="7698" y="1049"/>
                    <a:pt x="7666" y="836"/>
                  </a:cubicBezTo>
                  <a:cubicBezTo>
                    <a:pt x="7631" y="595"/>
                    <a:pt x="7610" y="588"/>
                    <a:pt x="6997" y="590"/>
                  </a:cubicBezTo>
                  <a:close/>
                  <a:moveTo>
                    <a:pt x="3507" y="2818"/>
                  </a:moveTo>
                  <a:lnTo>
                    <a:pt x="3499" y="3875"/>
                  </a:lnTo>
                  <a:cubicBezTo>
                    <a:pt x="3491" y="4839"/>
                    <a:pt x="3510" y="4937"/>
                    <a:pt x="3716" y="4973"/>
                  </a:cubicBezTo>
                  <a:cubicBezTo>
                    <a:pt x="4087" y="5037"/>
                    <a:pt x="4371" y="5400"/>
                    <a:pt x="4341" y="5775"/>
                  </a:cubicBezTo>
                  <a:cubicBezTo>
                    <a:pt x="4315" y="6104"/>
                    <a:pt x="4324" y="6116"/>
                    <a:pt x="4716" y="6140"/>
                  </a:cubicBezTo>
                  <a:cubicBezTo>
                    <a:pt x="5073" y="6163"/>
                    <a:pt x="5125" y="6195"/>
                    <a:pt x="5159" y="6426"/>
                  </a:cubicBezTo>
                  <a:cubicBezTo>
                    <a:pt x="5180" y="6570"/>
                    <a:pt x="5265" y="6690"/>
                    <a:pt x="5345" y="6691"/>
                  </a:cubicBezTo>
                  <a:cubicBezTo>
                    <a:pt x="5526" y="6693"/>
                    <a:pt x="6042" y="7043"/>
                    <a:pt x="6042" y="7165"/>
                  </a:cubicBezTo>
                  <a:cubicBezTo>
                    <a:pt x="6042" y="7214"/>
                    <a:pt x="6119" y="7255"/>
                    <a:pt x="6211" y="7255"/>
                  </a:cubicBezTo>
                  <a:cubicBezTo>
                    <a:pt x="6303" y="7255"/>
                    <a:pt x="6520" y="7390"/>
                    <a:pt x="6695" y="7556"/>
                  </a:cubicBezTo>
                  <a:cubicBezTo>
                    <a:pt x="6931" y="7781"/>
                    <a:pt x="6999" y="7924"/>
                    <a:pt x="6953" y="8115"/>
                  </a:cubicBezTo>
                  <a:cubicBezTo>
                    <a:pt x="6893" y="8363"/>
                    <a:pt x="6906" y="8374"/>
                    <a:pt x="7356" y="8398"/>
                  </a:cubicBezTo>
                  <a:lnTo>
                    <a:pt x="7824" y="8422"/>
                  </a:lnTo>
                  <a:lnTo>
                    <a:pt x="7799" y="8853"/>
                  </a:lnTo>
                  <a:cubicBezTo>
                    <a:pt x="7773" y="9318"/>
                    <a:pt x="7632" y="9487"/>
                    <a:pt x="7171" y="9603"/>
                  </a:cubicBezTo>
                  <a:cubicBezTo>
                    <a:pt x="6956" y="9656"/>
                    <a:pt x="6894" y="9722"/>
                    <a:pt x="6941" y="9838"/>
                  </a:cubicBezTo>
                  <a:cubicBezTo>
                    <a:pt x="6981" y="9938"/>
                    <a:pt x="6919" y="10036"/>
                    <a:pt x="6780" y="10100"/>
                  </a:cubicBezTo>
                  <a:cubicBezTo>
                    <a:pt x="6656" y="10157"/>
                    <a:pt x="6505" y="10330"/>
                    <a:pt x="6441" y="10484"/>
                  </a:cubicBezTo>
                  <a:cubicBezTo>
                    <a:pt x="6378" y="10638"/>
                    <a:pt x="6270" y="10755"/>
                    <a:pt x="6203" y="10746"/>
                  </a:cubicBezTo>
                  <a:cubicBezTo>
                    <a:pt x="6039" y="10724"/>
                    <a:pt x="6035" y="11544"/>
                    <a:pt x="6199" y="11675"/>
                  </a:cubicBezTo>
                  <a:cubicBezTo>
                    <a:pt x="6298" y="11754"/>
                    <a:pt x="6267" y="11788"/>
                    <a:pt x="6078" y="11821"/>
                  </a:cubicBezTo>
                  <a:cubicBezTo>
                    <a:pt x="5731" y="11880"/>
                    <a:pt x="5610" y="12528"/>
                    <a:pt x="5905" y="12742"/>
                  </a:cubicBezTo>
                  <a:cubicBezTo>
                    <a:pt x="6079" y="12867"/>
                    <a:pt x="6327" y="12887"/>
                    <a:pt x="7719" y="12893"/>
                  </a:cubicBezTo>
                  <a:cubicBezTo>
                    <a:pt x="9369" y="12900"/>
                    <a:pt x="9470" y="12882"/>
                    <a:pt x="9533" y="12564"/>
                  </a:cubicBezTo>
                  <a:cubicBezTo>
                    <a:pt x="9538" y="12535"/>
                    <a:pt x="9587" y="12484"/>
                    <a:pt x="9637" y="12451"/>
                  </a:cubicBezTo>
                  <a:cubicBezTo>
                    <a:pt x="9688" y="12417"/>
                    <a:pt x="9726" y="12270"/>
                    <a:pt x="9726" y="12125"/>
                  </a:cubicBezTo>
                  <a:cubicBezTo>
                    <a:pt x="9726" y="11816"/>
                    <a:pt x="9907" y="11707"/>
                    <a:pt x="10081" y="11911"/>
                  </a:cubicBezTo>
                  <a:cubicBezTo>
                    <a:pt x="10170" y="12015"/>
                    <a:pt x="10204" y="11872"/>
                    <a:pt x="10206" y="11387"/>
                  </a:cubicBezTo>
                  <a:cubicBezTo>
                    <a:pt x="10207" y="11019"/>
                    <a:pt x="10239" y="10686"/>
                    <a:pt x="10274" y="10648"/>
                  </a:cubicBezTo>
                  <a:cubicBezTo>
                    <a:pt x="10310" y="10610"/>
                    <a:pt x="10515" y="10606"/>
                    <a:pt x="10734" y="10635"/>
                  </a:cubicBezTo>
                  <a:cubicBezTo>
                    <a:pt x="11062" y="10679"/>
                    <a:pt x="11147" y="10735"/>
                    <a:pt x="11217" y="10960"/>
                  </a:cubicBezTo>
                  <a:cubicBezTo>
                    <a:pt x="11264" y="11110"/>
                    <a:pt x="11273" y="11282"/>
                    <a:pt x="11238" y="11342"/>
                  </a:cubicBezTo>
                  <a:cubicBezTo>
                    <a:pt x="11203" y="11402"/>
                    <a:pt x="11236" y="11500"/>
                    <a:pt x="11310" y="11559"/>
                  </a:cubicBezTo>
                  <a:cubicBezTo>
                    <a:pt x="11385" y="11618"/>
                    <a:pt x="11411" y="11688"/>
                    <a:pt x="11367" y="11717"/>
                  </a:cubicBezTo>
                  <a:cubicBezTo>
                    <a:pt x="11322" y="11747"/>
                    <a:pt x="11424" y="11770"/>
                    <a:pt x="11596" y="11770"/>
                  </a:cubicBezTo>
                  <a:cubicBezTo>
                    <a:pt x="12031" y="11770"/>
                    <a:pt x="12134" y="11901"/>
                    <a:pt x="12128" y="12440"/>
                  </a:cubicBezTo>
                  <a:lnTo>
                    <a:pt x="12124" y="12906"/>
                  </a:lnTo>
                  <a:lnTo>
                    <a:pt x="14156" y="12895"/>
                  </a:lnTo>
                  <a:cubicBezTo>
                    <a:pt x="15955" y="12887"/>
                    <a:pt x="16187" y="12871"/>
                    <a:pt x="16203" y="12752"/>
                  </a:cubicBezTo>
                  <a:cubicBezTo>
                    <a:pt x="16282" y="12193"/>
                    <a:pt x="16267" y="12000"/>
                    <a:pt x="16139" y="11916"/>
                  </a:cubicBezTo>
                  <a:cubicBezTo>
                    <a:pt x="16025" y="11841"/>
                    <a:pt x="15953" y="11855"/>
                    <a:pt x="15816" y="11977"/>
                  </a:cubicBezTo>
                  <a:cubicBezTo>
                    <a:pt x="15645" y="12130"/>
                    <a:pt x="15638" y="12130"/>
                    <a:pt x="15550" y="11982"/>
                  </a:cubicBezTo>
                  <a:cubicBezTo>
                    <a:pt x="15501" y="11898"/>
                    <a:pt x="15517" y="11773"/>
                    <a:pt x="15583" y="11704"/>
                  </a:cubicBezTo>
                  <a:cubicBezTo>
                    <a:pt x="15663" y="11621"/>
                    <a:pt x="15647" y="11445"/>
                    <a:pt x="15542" y="11172"/>
                  </a:cubicBezTo>
                  <a:cubicBezTo>
                    <a:pt x="15456" y="10947"/>
                    <a:pt x="15356" y="10625"/>
                    <a:pt x="15317" y="10458"/>
                  </a:cubicBezTo>
                  <a:cubicBezTo>
                    <a:pt x="15277" y="10290"/>
                    <a:pt x="15198" y="10171"/>
                    <a:pt x="15143" y="10193"/>
                  </a:cubicBezTo>
                  <a:cubicBezTo>
                    <a:pt x="14946" y="10273"/>
                    <a:pt x="14533" y="9869"/>
                    <a:pt x="14494" y="9558"/>
                  </a:cubicBezTo>
                  <a:cubicBezTo>
                    <a:pt x="14463" y="9302"/>
                    <a:pt x="14384" y="9215"/>
                    <a:pt x="14087" y="9108"/>
                  </a:cubicBezTo>
                  <a:cubicBezTo>
                    <a:pt x="13839" y="9018"/>
                    <a:pt x="13707" y="8902"/>
                    <a:pt x="13680" y="8750"/>
                  </a:cubicBezTo>
                  <a:cubicBezTo>
                    <a:pt x="13633" y="8485"/>
                    <a:pt x="13781" y="8366"/>
                    <a:pt x="14172" y="8353"/>
                  </a:cubicBezTo>
                  <a:cubicBezTo>
                    <a:pt x="14386" y="8346"/>
                    <a:pt x="14471" y="8284"/>
                    <a:pt x="14519" y="8102"/>
                  </a:cubicBezTo>
                  <a:cubicBezTo>
                    <a:pt x="14565" y="7924"/>
                    <a:pt x="14665" y="7849"/>
                    <a:pt x="14893" y="7818"/>
                  </a:cubicBezTo>
                  <a:cubicBezTo>
                    <a:pt x="15126" y="7788"/>
                    <a:pt x="15205" y="7728"/>
                    <a:pt x="15204" y="7578"/>
                  </a:cubicBezTo>
                  <a:cubicBezTo>
                    <a:pt x="15202" y="7383"/>
                    <a:pt x="15296" y="7342"/>
                    <a:pt x="16082" y="7204"/>
                  </a:cubicBezTo>
                  <a:cubicBezTo>
                    <a:pt x="16174" y="7188"/>
                    <a:pt x="16240" y="7044"/>
                    <a:pt x="16240" y="6847"/>
                  </a:cubicBezTo>
                  <a:cubicBezTo>
                    <a:pt x="16240" y="6589"/>
                    <a:pt x="16309" y="6475"/>
                    <a:pt x="16558" y="6339"/>
                  </a:cubicBezTo>
                  <a:cubicBezTo>
                    <a:pt x="16734" y="6242"/>
                    <a:pt x="16997" y="6077"/>
                    <a:pt x="17143" y="5968"/>
                  </a:cubicBezTo>
                  <a:cubicBezTo>
                    <a:pt x="17288" y="5860"/>
                    <a:pt x="17522" y="5695"/>
                    <a:pt x="17667" y="5603"/>
                  </a:cubicBezTo>
                  <a:cubicBezTo>
                    <a:pt x="17866" y="5476"/>
                    <a:pt x="17924" y="5353"/>
                    <a:pt x="17904" y="5089"/>
                  </a:cubicBezTo>
                  <a:cubicBezTo>
                    <a:pt x="17890" y="4898"/>
                    <a:pt x="17952" y="4649"/>
                    <a:pt x="18041" y="4536"/>
                  </a:cubicBezTo>
                  <a:cubicBezTo>
                    <a:pt x="18130" y="4423"/>
                    <a:pt x="18203" y="4246"/>
                    <a:pt x="18203" y="4142"/>
                  </a:cubicBezTo>
                  <a:cubicBezTo>
                    <a:pt x="18203" y="4032"/>
                    <a:pt x="18312" y="3913"/>
                    <a:pt x="18461" y="3861"/>
                  </a:cubicBezTo>
                  <a:cubicBezTo>
                    <a:pt x="18803" y="3741"/>
                    <a:pt x="18703" y="3494"/>
                    <a:pt x="18154" y="3112"/>
                  </a:cubicBezTo>
                  <a:cubicBezTo>
                    <a:pt x="17713" y="2805"/>
                    <a:pt x="17344" y="2727"/>
                    <a:pt x="17344" y="2940"/>
                  </a:cubicBezTo>
                  <a:cubicBezTo>
                    <a:pt x="17344" y="3008"/>
                    <a:pt x="17260" y="3084"/>
                    <a:pt x="17159" y="3110"/>
                  </a:cubicBezTo>
                  <a:cubicBezTo>
                    <a:pt x="17058" y="3135"/>
                    <a:pt x="17003" y="3187"/>
                    <a:pt x="17038" y="3223"/>
                  </a:cubicBezTo>
                  <a:cubicBezTo>
                    <a:pt x="17159" y="3352"/>
                    <a:pt x="16814" y="3404"/>
                    <a:pt x="15909" y="3390"/>
                  </a:cubicBezTo>
                  <a:cubicBezTo>
                    <a:pt x="15104" y="3378"/>
                    <a:pt x="14952" y="3397"/>
                    <a:pt x="14639" y="3570"/>
                  </a:cubicBezTo>
                  <a:cubicBezTo>
                    <a:pt x="14445" y="3678"/>
                    <a:pt x="14321" y="3790"/>
                    <a:pt x="14365" y="3819"/>
                  </a:cubicBezTo>
                  <a:cubicBezTo>
                    <a:pt x="14409" y="3848"/>
                    <a:pt x="14325" y="3894"/>
                    <a:pt x="14176" y="3920"/>
                  </a:cubicBezTo>
                  <a:cubicBezTo>
                    <a:pt x="13875" y="3971"/>
                    <a:pt x="13792" y="4269"/>
                    <a:pt x="14079" y="4269"/>
                  </a:cubicBezTo>
                  <a:cubicBezTo>
                    <a:pt x="14395" y="4269"/>
                    <a:pt x="14417" y="4428"/>
                    <a:pt x="14111" y="4504"/>
                  </a:cubicBezTo>
                  <a:cubicBezTo>
                    <a:pt x="13837" y="4573"/>
                    <a:pt x="13634" y="4756"/>
                    <a:pt x="13608" y="4954"/>
                  </a:cubicBezTo>
                  <a:cubicBezTo>
                    <a:pt x="13593" y="5068"/>
                    <a:pt x="13041" y="5107"/>
                    <a:pt x="12886" y="5005"/>
                  </a:cubicBezTo>
                  <a:cubicBezTo>
                    <a:pt x="12815" y="4958"/>
                    <a:pt x="12771" y="4711"/>
                    <a:pt x="12785" y="4454"/>
                  </a:cubicBezTo>
                  <a:lnTo>
                    <a:pt x="12810" y="3986"/>
                  </a:lnTo>
                  <a:lnTo>
                    <a:pt x="10710" y="3983"/>
                  </a:lnTo>
                  <a:cubicBezTo>
                    <a:pt x="8870" y="3980"/>
                    <a:pt x="8614" y="3996"/>
                    <a:pt x="8662" y="4105"/>
                  </a:cubicBezTo>
                  <a:cubicBezTo>
                    <a:pt x="8823" y="4476"/>
                    <a:pt x="8829" y="4470"/>
                    <a:pt x="8194" y="4470"/>
                  </a:cubicBezTo>
                  <a:lnTo>
                    <a:pt x="7578" y="4470"/>
                  </a:lnTo>
                  <a:lnTo>
                    <a:pt x="7618" y="3935"/>
                  </a:lnTo>
                  <a:lnTo>
                    <a:pt x="7654" y="3398"/>
                  </a:lnTo>
                  <a:lnTo>
                    <a:pt x="6413" y="3393"/>
                  </a:lnTo>
                  <a:cubicBezTo>
                    <a:pt x="5730" y="3390"/>
                    <a:pt x="5128" y="3369"/>
                    <a:pt x="5075" y="3348"/>
                  </a:cubicBezTo>
                  <a:cubicBezTo>
                    <a:pt x="5022" y="3326"/>
                    <a:pt x="5004" y="3197"/>
                    <a:pt x="5034" y="3062"/>
                  </a:cubicBezTo>
                  <a:cubicBezTo>
                    <a:pt x="5093" y="2800"/>
                    <a:pt x="4879" y="2727"/>
                    <a:pt x="4595" y="2914"/>
                  </a:cubicBezTo>
                  <a:cubicBezTo>
                    <a:pt x="4480" y="2989"/>
                    <a:pt x="4415" y="2989"/>
                    <a:pt x="4301" y="2914"/>
                  </a:cubicBezTo>
                  <a:cubicBezTo>
                    <a:pt x="4220" y="2860"/>
                    <a:pt x="4006" y="2818"/>
                    <a:pt x="3829" y="2818"/>
                  </a:cubicBezTo>
                  <a:lnTo>
                    <a:pt x="3507" y="2818"/>
                  </a:lnTo>
                  <a:close/>
                  <a:moveTo>
                    <a:pt x="1798" y="15251"/>
                  </a:moveTo>
                  <a:lnTo>
                    <a:pt x="1641" y="15484"/>
                  </a:lnTo>
                  <a:cubicBezTo>
                    <a:pt x="1526" y="15654"/>
                    <a:pt x="1486" y="16223"/>
                    <a:pt x="1495" y="17562"/>
                  </a:cubicBezTo>
                  <a:cubicBezTo>
                    <a:pt x="1502" y="18576"/>
                    <a:pt x="1474" y="19466"/>
                    <a:pt x="1431" y="19539"/>
                  </a:cubicBezTo>
                  <a:cubicBezTo>
                    <a:pt x="1318" y="19732"/>
                    <a:pt x="638" y="19937"/>
                    <a:pt x="451" y="19836"/>
                  </a:cubicBezTo>
                  <a:cubicBezTo>
                    <a:pt x="348" y="19779"/>
                    <a:pt x="258" y="19791"/>
                    <a:pt x="157" y="19870"/>
                  </a:cubicBezTo>
                  <a:cubicBezTo>
                    <a:pt x="53" y="19952"/>
                    <a:pt x="53" y="20000"/>
                    <a:pt x="149" y="20040"/>
                  </a:cubicBezTo>
                  <a:cubicBezTo>
                    <a:pt x="245" y="20079"/>
                    <a:pt x="243" y="20124"/>
                    <a:pt x="149" y="20198"/>
                  </a:cubicBezTo>
                  <a:cubicBezTo>
                    <a:pt x="51" y="20276"/>
                    <a:pt x="76" y="20316"/>
                    <a:pt x="238" y="20357"/>
                  </a:cubicBezTo>
                  <a:cubicBezTo>
                    <a:pt x="442" y="20409"/>
                    <a:pt x="439" y="20421"/>
                    <a:pt x="210" y="20532"/>
                  </a:cubicBezTo>
                  <a:cubicBezTo>
                    <a:pt x="-107" y="20685"/>
                    <a:pt x="-85" y="20728"/>
                    <a:pt x="411" y="20881"/>
                  </a:cubicBezTo>
                  <a:cubicBezTo>
                    <a:pt x="706" y="20972"/>
                    <a:pt x="835" y="21068"/>
                    <a:pt x="863" y="21228"/>
                  </a:cubicBezTo>
                  <a:cubicBezTo>
                    <a:pt x="903" y="21457"/>
                    <a:pt x="1059" y="21503"/>
                    <a:pt x="1370" y="21374"/>
                  </a:cubicBezTo>
                  <a:cubicBezTo>
                    <a:pt x="1484" y="21326"/>
                    <a:pt x="1610" y="21330"/>
                    <a:pt x="1709" y="21384"/>
                  </a:cubicBezTo>
                  <a:cubicBezTo>
                    <a:pt x="1905" y="21491"/>
                    <a:pt x="2483" y="21402"/>
                    <a:pt x="2483" y="21265"/>
                  </a:cubicBezTo>
                  <a:cubicBezTo>
                    <a:pt x="2483" y="21129"/>
                    <a:pt x="2995" y="20843"/>
                    <a:pt x="3188" y="20871"/>
                  </a:cubicBezTo>
                  <a:cubicBezTo>
                    <a:pt x="3273" y="20883"/>
                    <a:pt x="3347" y="20828"/>
                    <a:pt x="3358" y="20749"/>
                  </a:cubicBezTo>
                  <a:cubicBezTo>
                    <a:pt x="3368" y="20669"/>
                    <a:pt x="3383" y="20554"/>
                    <a:pt x="3390" y="20492"/>
                  </a:cubicBezTo>
                  <a:cubicBezTo>
                    <a:pt x="3403" y="20374"/>
                    <a:pt x="3906" y="20215"/>
                    <a:pt x="4119" y="20262"/>
                  </a:cubicBezTo>
                  <a:cubicBezTo>
                    <a:pt x="4188" y="20277"/>
                    <a:pt x="4307" y="20410"/>
                    <a:pt x="4381" y="20556"/>
                  </a:cubicBezTo>
                  <a:lnTo>
                    <a:pt x="4518" y="20820"/>
                  </a:lnTo>
                  <a:lnTo>
                    <a:pt x="5651" y="20834"/>
                  </a:lnTo>
                  <a:lnTo>
                    <a:pt x="6784" y="20844"/>
                  </a:lnTo>
                  <a:lnTo>
                    <a:pt x="6751" y="18065"/>
                  </a:lnTo>
                  <a:lnTo>
                    <a:pt x="6719" y="15283"/>
                  </a:lnTo>
                  <a:lnTo>
                    <a:pt x="4256" y="15267"/>
                  </a:lnTo>
                  <a:lnTo>
                    <a:pt x="1798" y="15251"/>
                  </a:lnTo>
                  <a:close/>
                  <a:moveTo>
                    <a:pt x="15526" y="15272"/>
                  </a:moveTo>
                  <a:lnTo>
                    <a:pt x="15631" y="15455"/>
                  </a:lnTo>
                  <a:cubicBezTo>
                    <a:pt x="15694" y="15563"/>
                    <a:pt x="15689" y="15657"/>
                    <a:pt x="15619" y="15685"/>
                  </a:cubicBezTo>
                  <a:cubicBezTo>
                    <a:pt x="15554" y="15712"/>
                    <a:pt x="15512" y="15904"/>
                    <a:pt x="15526" y="16114"/>
                  </a:cubicBezTo>
                  <a:cubicBezTo>
                    <a:pt x="15559" y="16611"/>
                    <a:pt x="15134" y="17062"/>
                    <a:pt x="14756" y="16929"/>
                  </a:cubicBezTo>
                  <a:cubicBezTo>
                    <a:pt x="14614" y="16879"/>
                    <a:pt x="14519" y="16763"/>
                    <a:pt x="14519" y="16636"/>
                  </a:cubicBezTo>
                  <a:cubicBezTo>
                    <a:pt x="14519" y="16519"/>
                    <a:pt x="14484" y="16446"/>
                    <a:pt x="14442" y="16474"/>
                  </a:cubicBezTo>
                  <a:cubicBezTo>
                    <a:pt x="14400" y="16502"/>
                    <a:pt x="14204" y="16468"/>
                    <a:pt x="14011" y="16403"/>
                  </a:cubicBezTo>
                  <a:cubicBezTo>
                    <a:pt x="13706" y="16299"/>
                    <a:pt x="13679" y="16262"/>
                    <a:pt x="13805" y="16130"/>
                  </a:cubicBezTo>
                  <a:cubicBezTo>
                    <a:pt x="13920" y="16009"/>
                    <a:pt x="13916" y="15949"/>
                    <a:pt x="13777" y="15839"/>
                  </a:cubicBezTo>
                  <a:cubicBezTo>
                    <a:pt x="13680" y="15762"/>
                    <a:pt x="13617" y="15622"/>
                    <a:pt x="13636" y="15526"/>
                  </a:cubicBezTo>
                  <a:cubicBezTo>
                    <a:pt x="13681" y="15301"/>
                    <a:pt x="13543" y="15294"/>
                    <a:pt x="10218" y="15294"/>
                  </a:cubicBezTo>
                  <a:lnTo>
                    <a:pt x="7578" y="15294"/>
                  </a:lnTo>
                  <a:lnTo>
                    <a:pt x="7618" y="15548"/>
                  </a:lnTo>
                  <a:cubicBezTo>
                    <a:pt x="7644" y="15723"/>
                    <a:pt x="7596" y="15819"/>
                    <a:pt x="7465" y="15852"/>
                  </a:cubicBezTo>
                  <a:cubicBezTo>
                    <a:pt x="7297" y="15894"/>
                    <a:pt x="7271" y="16176"/>
                    <a:pt x="7271" y="18062"/>
                  </a:cubicBezTo>
                  <a:cubicBezTo>
                    <a:pt x="7271" y="19908"/>
                    <a:pt x="7299" y="20230"/>
                    <a:pt x="7457" y="20270"/>
                  </a:cubicBezTo>
                  <a:cubicBezTo>
                    <a:pt x="7671" y="20324"/>
                    <a:pt x="7704" y="20607"/>
                    <a:pt x="7505" y="20688"/>
                  </a:cubicBezTo>
                  <a:cubicBezTo>
                    <a:pt x="7415" y="20724"/>
                    <a:pt x="7411" y="20761"/>
                    <a:pt x="7493" y="20794"/>
                  </a:cubicBezTo>
                  <a:cubicBezTo>
                    <a:pt x="7562" y="20822"/>
                    <a:pt x="8186" y="20843"/>
                    <a:pt x="8880" y="20842"/>
                  </a:cubicBezTo>
                  <a:lnTo>
                    <a:pt x="10137" y="20839"/>
                  </a:lnTo>
                  <a:lnTo>
                    <a:pt x="10182" y="20627"/>
                  </a:lnTo>
                  <a:cubicBezTo>
                    <a:pt x="10205" y="20510"/>
                    <a:pt x="10170" y="20391"/>
                    <a:pt x="10101" y="20362"/>
                  </a:cubicBezTo>
                  <a:cubicBezTo>
                    <a:pt x="9938" y="20296"/>
                    <a:pt x="9934" y="19298"/>
                    <a:pt x="10097" y="19232"/>
                  </a:cubicBezTo>
                  <a:cubicBezTo>
                    <a:pt x="10165" y="19205"/>
                    <a:pt x="10254" y="19237"/>
                    <a:pt x="10294" y="19306"/>
                  </a:cubicBezTo>
                  <a:cubicBezTo>
                    <a:pt x="10335" y="19376"/>
                    <a:pt x="10442" y="19433"/>
                    <a:pt x="10532" y="19433"/>
                  </a:cubicBezTo>
                  <a:cubicBezTo>
                    <a:pt x="10832" y="19433"/>
                    <a:pt x="10853" y="19594"/>
                    <a:pt x="10564" y="19677"/>
                  </a:cubicBezTo>
                  <a:cubicBezTo>
                    <a:pt x="10293" y="19755"/>
                    <a:pt x="10295" y="19757"/>
                    <a:pt x="10609" y="19717"/>
                  </a:cubicBezTo>
                  <a:cubicBezTo>
                    <a:pt x="10869" y="19683"/>
                    <a:pt x="10990" y="19721"/>
                    <a:pt x="11177" y="19897"/>
                  </a:cubicBezTo>
                  <a:cubicBezTo>
                    <a:pt x="11307" y="20019"/>
                    <a:pt x="11388" y="20164"/>
                    <a:pt x="11359" y="20219"/>
                  </a:cubicBezTo>
                  <a:cubicBezTo>
                    <a:pt x="11324" y="20284"/>
                    <a:pt x="11376" y="20303"/>
                    <a:pt x="11500" y="20272"/>
                  </a:cubicBezTo>
                  <a:cubicBezTo>
                    <a:pt x="11622" y="20242"/>
                    <a:pt x="11721" y="20279"/>
                    <a:pt x="11774" y="20373"/>
                  </a:cubicBezTo>
                  <a:cubicBezTo>
                    <a:pt x="11820" y="20455"/>
                    <a:pt x="11929" y="20550"/>
                    <a:pt x="12016" y="20585"/>
                  </a:cubicBezTo>
                  <a:cubicBezTo>
                    <a:pt x="12102" y="20619"/>
                    <a:pt x="12148" y="20692"/>
                    <a:pt x="12116" y="20746"/>
                  </a:cubicBezTo>
                  <a:cubicBezTo>
                    <a:pt x="12043" y="20871"/>
                    <a:pt x="16090" y="20853"/>
                    <a:pt x="16280" y="20728"/>
                  </a:cubicBezTo>
                  <a:cubicBezTo>
                    <a:pt x="16361" y="20674"/>
                    <a:pt x="16359" y="20583"/>
                    <a:pt x="16268" y="20452"/>
                  </a:cubicBezTo>
                  <a:cubicBezTo>
                    <a:pt x="16073" y="20171"/>
                    <a:pt x="16248" y="19813"/>
                    <a:pt x="16615" y="19746"/>
                  </a:cubicBezTo>
                  <a:cubicBezTo>
                    <a:pt x="17071" y="19662"/>
                    <a:pt x="18550" y="19666"/>
                    <a:pt x="18630" y="19751"/>
                  </a:cubicBezTo>
                  <a:cubicBezTo>
                    <a:pt x="18669" y="19792"/>
                    <a:pt x="18638" y="19851"/>
                    <a:pt x="18565" y="19881"/>
                  </a:cubicBezTo>
                  <a:cubicBezTo>
                    <a:pt x="18480" y="19915"/>
                    <a:pt x="18515" y="19974"/>
                    <a:pt x="18658" y="20045"/>
                  </a:cubicBezTo>
                  <a:cubicBezTo>
                    <a:pt x="18780" y="20106"/>
                    <a:pt x="18830" y="20155"/>
                    <a:pt x="18771" y="20156"/>
                  </a:cubicBezTo>
                  <a:cubicBezTo>
                    <a:pt x="18712" y="20157"/>
                    <a:pt x="18733" y="20215"/>
                    <a:pt x="18819" y="20283"/>
                  </a:cubicBezTo>
                  <a:cubicBezTo>
                    <a:pt x="18905" y="20351"/>
                    <a:pt x="18982" y="20498"/>
                    <a:pt x="18989" y="20611"/>
                  </a:cubicBezTo>
                  <a:cubicBezTo>
                    <a:pt x="19001" y="20816"/>
                    <a:pt x="19005" y="20819"/>
                    <a:pt x="20198" y="20834"/>
                  </a:cubicBezTo>
                  <a:lnTo>
                    <a:pt x="21395" y="20849"/>
                  </a:lnTo>
                  <a:lnTo>
                    <a:pt x="21411" y="20524"/>
                  </a:lnTo>
                  <a:cubicBezTo>
                    <a:pt x="21419" y="20346"/>
                    <a:pt x="21442" y="20106"/>
                    <a:pt x="21463" y="19992"/>
                  </a:cubicBezTo>
                  <a:cubicBezTo>
                    <a:pt x="21493" y="19832"/>
                    <a:pt x="21448" y="19786"/>
                    <a:pt x="21270" y="19791"/>
                  </a:cubicBezTo>
                  <a:cubicBezTo>
                    <a:pt x="21143" y="19794"/>
                    <a:pt x="21050" y="19774"/>
                    <a:pt x="21064" y="19746"/>
                  </a:cubicBezTo>
                  <a:cubicBezTo>
                    <a:pt x="21079" y="19717"/>
                    <a:pt x="20981" y="19613"/>
                    <a:pt x="20847" y="19515"/>
                  </a:cubicBezTo>
                  <a:cubicBezTo>
                    <a:pt x="20648" y="19371"/>
                    <a:pt x="20602" y="19224"/>
                    <a:pt x="20601" y="18719"/>
                  </a:cubicBezTo>
                  <a:lnTo>
                    <a:pt x="20597" y="18097"/>
                  </a:lnTo>
                  <a:lnTo>
                    <a:pt x="20262" y="18113"/>
                  </a:lnTo>
                  <a:cubicBezTo>
                    <a:pt x="20076" y="18121"/>
                    <a:pt x="19890" y="18093"/>
                    <a:pt x="19851" y="18052"/>
                  </a:cubicBezTo>
                  <a:cubicBezTo>
                    <a:pt x="19771" y="17966"/>
                    <a:pt x="19684" y="17148"/>
                    <a:pt x="19670" y="16355"/>
                  </a:cubicBezTo>
                  <a:cubicBezTo>
                    <a:pt x="19660" y="15823"/>
                    <a:pt x="19656" y="15817"/>
                    <a:pt x="19331" y="15831"/>
                  </a:cubicBezTo>
                  <a:cubicBezTo>
                    <a:pt x="19066" y="15842"/>
                    <a:pt x="18994" y="15806"/>
                    <a:pt x="18960" y="15643"/>
                  </a:cubicBezTo>
                  <a:cubicBezTo>
                    <a:pt x="18938" y="15532"/>
                    <a:pt x="18875" y="15409"/>
                    <a:pt x="18819" y="15370"/>
                  </a:cubicBezTo>
                  <a:cubicBezTo>
                    <a:pt x="18763" y="15332"/>
                    <a:pt x="17999" y="15296"/>
                    <a:pt x="17122" y="15288"/>
                  </a:cubicBezTo>
                  <a:lnTo>
                    <a:pt x="15526" y="15272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857" t="21682" r="24887" b="21307"/>
            <a:stretch>
              <a:fillRect/>
            </a:stretch>
          </p:blipFill>
          <p:spPr>
            <a:xfrm>
              <a:off x="5881782" y="965196"/>
              <a:ext cx="3469546" cy="2066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242" fill="norm" stroke="1" extrusionOk="0">
                  <a:moveTo>
                    <a:pt x="3938" y="16"/>
                  </a:moveTo>
                  <a:cubicBezTo>
                    <a:pt x="3152" y="-66"/>
                    <a:pt x="2211" y="178"/>
                    <a:pt x="1628" y="669"/>
                  </a:cubicBezTo>
                  <a:cubicBezTo>
                    <a:pt x="1316" y="931"/>
                    <a:pt x="1304" y="962"/>
                    <a:pt x="1304" y="1607"/>
                  </a:cubicBezTo>
                  <a:cubicBezTo>
                    <a:pt x="1304" y="2377"/>
                    <a:pt x="1327" y="2392"/>
                    <a:pt x="1927" y="2015"/>
                  </a:cubicBezTo>
                  <a:cubicBezTo>
                    <a:pt x="3012" y="1335"/>
                    <a:pt x="4083" y="1379"/>
                    <a:pt x="4509" y="2117"/>
                  </a:cubicBezTo>
                  <a:cubicBezTo>
                    <a:pt x="4753" y="2540"/>
                    <a:pt x="4917" y="3479"/>
                    <a:pt x="4879" y="4239"/>
                  </a:cubicBezTo>
                  <a:cubicBezTo>
                    <a:pt x="4855" y="4738"/>
                    <a:pt x="4838" y="4767"/>
                    <a:pt x="4608" y="4733"/>
                  </a:cubicBezTo>
                  <a:cubicBezTo>
                    <a:pt x="4473" y="4713"/>
                    <a:pt x="3923" y="4680"/>
                    <a:pt x="3385" y="4663"/>
                  </a:cubicBezTo>
                  <a:cubicBezTo>
                    <a:pt x="2507" y="4635"/>
                    <a:pt x="2367" y="4664"/>
                    <a:pt x="2026" y="4941"/>
                  </a:cubicBezTo>
                  <a:cubicBezTo>
                    <a:pt x="1278" y="5548"/>
                    <a:pt x="902" y="6507"/>
                    <a:pt x="899" y="7809"/>
                  </a:cubicBezTo>
                  <a:cubicBezTo>
                    <a:pt x="896" y="9208"/>
                    <a:pt x="1187" y="10076"/>
                    <a:pt x="1826" y="10567"/>
                  </a:cubicBezTo>
                  <a:cubicBezTo>
                    <a:pt x="2139" y="10808"/>
                    <a:pt x="2384" y="10884"/>
                    <a:pt x="2819" y="10885"/>
                  </a:cubicBezTo>
                  <a:cubicBezTo>
                    <a:pt x="3533" y="10887"/>
                    <a:pt x="3993" y="10637"/>
                    <a:pt x="4546" y="9947"/>
                  </a:cubicBezTo>
                  <a:lnTo>
                    <a:pt x="4973" y="9416"/>
                  </a:lnTo>
                  <a:lnTo>
                    <a:pt x="5136" y="9947"/>
                  </a:lnTo>
                  <a:cubicBezTo>
                    <a:pt x="5384" y="10749"/>
                    <a:pt x="5561" y="10843"/>
                    <a:pt x="5999" y="10420"/>
                  </a:cubicBezTo>
                  <a:cubicBezTo>
                    <a:pt x="6401" y="10032"/>
                    <a:pt x="6436" y="9824"/>
                    <a:pt x="6219" y="9127"/>
                  </a:cubicBezTo>
                  <a:cubicBezTo>
                    <a:pt x="6100" y="8748"/>
                    <a:pt x="6067" y="8148"/>
                    <a:pt x="6026" y="5642"/>
                  </a:cubicBezTo>
                  <a:cubicBezTo>
                    <a:pt x="5996" y="3831"/>
                    <a:pt x="5934" y="2398"/>
                    <a:pt x="5873" y="2077"/>
                  </a:cubicBezTo>
                  <a:cubicBezTo>
                    <a:pt x="5723" y="1289"/>
                    <a:pt x="5191" y="471"/>
                    <a:pt x="4655" y="208"/>
                  </a:cubicBezTo>
                  <a:cubicBezTo>
                    <a:pt x="4445" y="105"/>
                    <a:pt x="4200" y="44"/>
                    <a:pt x="3938" y="16"/>
                  </a:cubicBezTo>
                  <a:close/>
                  <a:moveTo>
                    <a:pt x="18389" y="69"/>
                  </a:moveTo>
                  <a:cubicBezTo>
                    <a:pt x="17599" y="62"/>
                    <a:pt x="17449" y="96"/>
                    <a:pt x="17126" y="375"/>
                  </a:cubicBezTo>
                  <a:cubicBezTo>
                    <a:pt x="16346" y="1050"/>
                    <a:pt x="16047" y="1777"/>
                    <a:pt x="16042" y="3011"/>
                  </a:cubicBezTo>
                  <a:cubicBezTo>
                    <a:pt x="16035" y="4556"/>
                    <a:pt x="16507" y="5372"/>
                    <a:pt x="17803" y="6050"/>
                  </a:cubicBezTo>
                  <a:cubicBezTo>
                    <a:pt x="18798" y="6571"/>
                    <a:pt x="19191" y="6880"/>
                    <a:pt x="19362" y="7283"/>
                  </a:cubicBezTo>
                  <a:cubicBezTo>
                    <a:pt x="19633" y="7921"/>
                    <a:pt x="19429" y="8774"/>
                    <a:pt x="18895" y="9229"/>
                  </a:cubicBezTo>
                  <a:cubicBezTo>
                    <a:pt x="18489" y="9575"/>
                    <a:pt x="17444" y="9505"/>
                    <a:pt x="16701" y="9082"/>
                  </a:cubicBezTo>
                  <a:cubicBezTo>
                    <a:pt x="16367" y="8892"/>
                    <a:pt x="16069" y="8735"/>
                    <a:pt x="16039" y="8735"/>
                  </a:cubicBezTo>
                  <a:cubicBezTo>
                    <a:pt x="16009" y="8735"/>
                    <a:pt x="15985" y="9036"/>
                    <a:pt x="15985" y="9404"/>
                  </a:cubicBezTo>
                  <a:cubicBezTo>
                    <a:pt x="15985" y="9951"/>
                    <a:pt x="16018" y="10110"/>
                    <a:pt x="16168" y="10269"/>
                  </a:cubicBezTo>
                  <a:cubicBezTo>
                    <a:pt x="16359" y="10472"/>
                    <a:pt x="17069" y="10831"/>
                    <a:pt x="17492" y="10938"/>
                  </a:cubicBezTo>
                  <a:cubicBezTo>
                    <a:pt x="17956" y="11056"/>
                    <a:pt x="18905" y="10891"/>
                    <a:pt x="19345" y="10620"/>
                  </a:cubicBezTo>
                  <a:cubicBezTo>
                    <a:pt x="20431" y="9949"/>
                    <a:pt x="20918" y="8149"/>
                    <a:pt x="20442" y="6556"/>
                  </a:cubicBezTo>
                  <a:cubicBezTo>
                    <a:pt x="20169" y="5646"/>
                    <a:pt x="19926" y="5386"/>
                    <a:pt x="18680" y="4684"/>
                  </a:cubicBezTo>
                  <a:cubicBezTo>
                    <a:pt x="17492" y="4014"/>
                    <a:pt x="17176" y="3640"/>
                    <a:pt x="17176" y="2905"/>
                  </a:cubicBezTo>
                  <a:cubicBezTo>
                    <a:pt x="17176" y="1684"/>
                    <a:pt x="18153" y="1142"/>
                    <a:pt x="19372" y="1689"/>
                  </a:cubicBezTo>
                  <a:cubicBezTo>
                    <a:pt x="20180" y="2051"/>
                    <a:pt x="20219" y="2059"/>
                    <a:pt x="20274" y="1824"/>
                  </a:cubicBezTo>
                  <a:cubicBezTo>
                    <a:pt x="20302" y="1704"/>
                    <a:pt x="20300" y="1396"/>
                    <a:pt x="20271" y="1142"/>
                  </a:cubicBezTo>
                  <a:cubicBezTo>
                    <a:pt x="20224" y="731"/>
                    <a:pt x="20168" y="649"/>
                    <a:pt x="19752" y="379"/>
                  </a:cubicBezTo>
                  <a:cubicBezTo>
                    <a:pt x="19373" y="132"/>
                    <a:pt x="19119" y="75"/>
                    <a:pt x="18389" y="69"/>
                  </a:cubicBezTo>
                  <a:close/>
                  <a:moveTo>
                    <a:pt x="7288" y="261"/>
                  </a:moveTo>
                  <a:cubicBezTo>
                    <a:pt x="6813" y="261"/>
                    <a:pt x="6769" y="286"/>
                    <a:pt x="6769" y="547"/>
                  </a:cubicBezTo>
                  <a:cubicBezTo>
                    <a:pt x="6769" y="765"/>
                    <a:pt x="7899" y="7087"/>
                    <a:pt x="8491" y="10183"/>
                  </a:cubicBezTo>
                  <a:lnTo>
                    <a:pt x="8575" y="10620"/>
                  </a:lnTo>
                  <a:lnTo>
                    <a:pt x="9183" y="10620"/>
                  </a:lnTo>
                  <a:cubicBezTo>
                    <a:pt x="9736" y="10620"/>
                    <a:pt x="9796" y="10594"/>
                    <a:pt x="9865" y="10318"/>
                  </a:cubicBezTo>
                  <a:cubicBezTo>
                    <a:pt x="9907" y="10152"/>
                    <a:pt x="10148" y="8560"/>
                    <a:pt x="10401" y="6785"/>
                  </a:cubicBezTo>
                  <a:cubicBezTo>
                    <a:pt x="10952" y="2917"/>
                    <a:pt x="10948" y="2944"/>
                    <a:pt x="11051" y="2986"/>
                  </a:cubicBezTo>
                  <a:cubicBezTo>
                    <a:pt x="11096" y="3005"/>
                    <a:pt x="11374" y="4662"/>
                    <a:pt x="11671" y="6671"/>
                  </a:cubicBezTo>
                  <a:cubicBezTo>
                    <a:pt x="11968" y="8679"/>
                    <a:pt x="12238" y="10387"/>
                    <a:pt x="12269" y="10469"/>
                  </a:cubicBezTo>
                  <a:cubicBezTo>
                    <a:pt x="12302" y="10556"/>
                    <a:pt x="12573" y="10620"/>
                    <a:pt x="12924" y="10620"/>
                  </a:cubicBezTo>
                  <a:lnTo>
                    <a:pt x="13524" y="10620"/>
                  </a:lnTo>
                  <a:lnTo>
                    <a:pt x="13783" y="9241"/>
                  </a:lnTo>
                  <a:cubicBezTo>
                    <a:pt x="13925" y="8483"/>
                    <a:pt x="14350" y="6245"/>
                    <a:pt x="14727" y="4272"/>
                  </a:cubicBezTo>
                  <a:cubicBezTo>
                    <a:pt x="15105" y="2298"/>
                    <a:pt x="15414" y="590"/>
                    <a:pt x="15414" y="473"/>
                  </a:cubicBezTo>
                  <a:cubicBezTo>
                    <a:pt x="15414" y="303"/>
                    <a:pt x="15312" y="261"/>
                    <a:pt x="14893" y="261"/>
                  </a:cubicBezTo>
                  <a:cubicBezTo>
                    <a:pt x="14576" y="261"/>
                    <a:pt x="14341" y="326"/>
                    <a:pt x="14290" y="428"/>
                  </a:cubicBezTo>
                  <a:cubicBezTo>
                    <a:pt x="14244" y="521"/>
                    <a:pt x="13934" y="2341"/>
                    <a:pt x="13603" y="4471"/>
                  </a:cubicBezTo>
                  <a:cubicBezTo>
                    <a:pt x="13272" y="6602"/>
                    <a:pt x="12964" y="8355"/>
                    <a:pt x="12921" y="8364"/>
                  </a:cubicBezTo>
                  <a:cubicBezTo>
                    <a:pt x="12878" y="8373"/>
                    <a:pt x="12594" y="6633"/>
                    <a:pt x="12289" y="4496"/>
                  </a:cubicBezTo>
                  <a:cubicBezTo>
                    <a:pt x="11984" y="2359"/>
                    <a:pt x="11697" y="532"/>
                    <a:pt x="11649" y="436"/>
                  </a:cubicBezTo>
                  <a:cubicBezTo>
                    <a:pt x="11550" y="239"/>
                    <a:pt x="10708" y="195"/>
                    <a:pt x="10532" y="379"/>
                  </a:cubicBezTo>
                  <a:cubicBezTo>
                    <a:pt x="10418" y="498"/>
                    <a:pt x="10373" y="772"/>
                    <a:pt x="9739" y="5239"/>
                  </a:cubicBezTo>
                  <a:cubicBezTo>
                    <a:pt x="9534" y="6681"/>
                    <a:pt x="9350" y="7948"/>
                    <a:pt x="9329" y="8054"/>
                  </a:cubicBezTo>
                  <a:cubicBezTo>
                    <a:pt x="9232" y="8539"/>
                    <a:pt x="9045" y="7646"/>
                    <a:pt x="8529" y="4231"/>
                  </a:cubicBezTo>
                  <a:cubicBezTo>
                    <a:pt x="8226" y="2234"/>
                    <a:pt x="7940" y="525"/>
                    <a:pt x="7894" y="432"/>
                  </a:cubicBezTo>
                  <a:cubicBezTo>
                    <a:pt x="7842" y="329"/>
                    <a:pt x="7606" y="261"/>
                    <a:pt x="7288" y="261"/>
                  </a:cubicBezTo>
                  <a:close/>
                  <a:moveTo>
                    <a:pt x="20348" y="13349"/>
                  </a:moveTo>
                  <a:cubicBezTo>
                    <a:pt x="19462" y="13267"/>
                    <a:pt x="18615" y="13530"/>
                    <a:pt x="18006" y="14076"/>
                  </a:cubicBezTo>
                  <a:cubicBezTo>
                    <a:pt x="17280" y="14725"/>
                    <a:pt x="17368" y="14788"/>
                    <a:pt x="18856" y="14696"/>
                  </a:cubicBezTo>
                  <a:lnTo>
                    <a:pt x="20187" y="14614"/>
                  </a:lnTo>
                  <a:lnTo>
                    <a:pt x="20429" y="14957"/>
                  </a:lnTo>
                  <a:lnTo>
                    <a:pt x="20669" y="15296"/>
                  </a:lnTo>
                  <a:lnTo>
                    <a:pt x="20565" y="16132"/>
                  </a:lnTo>
                  <a:cubicBezTo>
                    <a:pt x="20508" y="16591"/>
                    <a:pt x="20350" y="17458"/>
                    <a:pt x="20214" y="18062"/>
                  </a:cubicBezTo>
                  <a:cubicBezTo>
                    <a:pt x="20079" y="18665"/>
                    <a:pt x="19947" y="19299"/>
                    <a:pt x="19923" y="19465"/>
                  </a:cubicBezTo>
                  <a:cubicBezTo>
                    <a:pt x="19821" y="20161"/>
                    <a:pt x="20393" y="19475"/>
                    <a:pt x="20867" y="18331"/>
                  </a:cubicBezTo>
                  <a:cubicBezTo>
                    <a:pt x="21210" y="17503"/>
                    <a:pt x="21584" y="15419"/>
                    <a:pt x="21598" y="14423"/>
                  </a:cubicBezTo>
                  <a:cubicBezTo>
                    <a:pt x="21600" y="14280"/>
                    <a:pt x="21595" y="14163"/>
                    <a:pt x="21581" y="14072"/>
                  </a:cubicBezTo>
                  <a:cubicBezTo>
                    <a:pt x="21512" y="13623"/>
                    <a:pt x="21182" y="13427"/>
                    <a:pt x="20348" y="13349"/>
                  </a:cubicBezTo>
                  <a:close/>
                  <a:moveTo>
                    <a:pt x="190" y="13888"/>
                  </a:moveTo>
                  <a:cubicBezTo>
                    <a:pt x="47" y="13826"/>
                    <a:pt x="0" y="13904"/>
                    <a:pt x="0" y="14096"/>
                  </a:cubicBezTo>
                  <a:cubicBezTo>
                    <a:pt x="0" y="14656"/>
                    <a:pt x="2157" y="17237"/>
                    <a:pt x="3664" y="18482"/>
                  </a:cubicBezTo>
                  <a:cubicBezTo>
                    <a:pt x="5271" y="19809"/>
                    <a:pt x="6908" y="20645"/>
                    <a:pt x="8645" y="21028"/>
                  </a:cubicBezTo>
                  <a:cubicBezTo>
                    <a:pt x="10938" y="21534"/>
                    <a:pt x="13373" y="21143"/>
                    <a:pt x="15671" y="19898"/>
                  </a:cubicBezTo>
                  <a:cubicBezTo>
                    <a:pt x="17532" y="18890"/>
                    <a:pt x="19572" y="17028"/>
                    <a:pt x="19572" y="16336"/>
                  </a:cubicBezTo>
                  <a:cubicBezTo>
                    <a:pt x="19572" y="16146"/>
                    <a:pt x="19515" y="15953"/>
                    <a:pt x="19444" y="15908"/>
                  </a:cubicBezTo>
                  <a:cubicBezTo>
                    <a:pt x="19303" y="15818"/>
                    <a:pt x="19242" y="15847"/>
                    <a:pt x="17860" y="16671"/>
                  </a:cubicBezTo>
                  <a:cubicBezTo>
                    <a:pt x="15795" y="17901"/>
                    <a:pt x="13807" y="18529"/>
                    <a:pt x="11580" y="18649"/>
                  </a:cubicBezTo>
                  <a:cubicBezTo>
                    <a:pt x="7874" y="18850"/>
                    <a:pt x="4012" y="17344"/>
                    <a:pt x="959" y="14508"/>
                  </a:cubicBezTo>
                  <a:cubicBezTo>
                    <a:pt x="573" y="14150"/>
                    <a:pt x="334" y="13950"/>
                    <a:pt x="190" y="1388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6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874906" y="646861"/>
              <a:ext cx="3977239" cy="3977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084603" y="-1"/>
              <a:ext cx="4058704" cy="39967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0" t="0" r="0" b="0"/>
            <a:stretch>
              <a:fillRect/>
            </a:stretch>
          </p:blipFill>
          <p:spPr>
            <a:xfrm>
              <a:off x="0" y="402534"/>
              <a:ext cx="3218657" cy="319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6529"/>
                  </a:lnTo>
                  <a:cubicBezTo>
                    <a:pt x="21600" y="13449"/>
                    <a:pt x="21531" y="11500"/>
                    <a:pt x="21422" y="11568"/>
                  </a:cubicBezTo>
                  <a:cubicBezTo>
                    <a:pt x="21086" y="11778"/>
                    <a:pt x="20995" y="11404"/>
                    <a:pt x="20846" y="9183"/>
                  </a:cubicBezTo>
                  <a:cubicBezTo>
                    <a:pt x="20837" y="9043"/>
                    <a:pt x="20746" y="8979"/>
                    <a:pt x="20647" y="9041"/>
                  </a:cubicBezTo>
                  <a:cubicBezTo>
                    <a:pt x="20385" y="9204"/>
                    <a:pt x="20090" y="8574"/>
                    <a:pt x="20210" y="8111"/>
                  </a:cubicBezTo>
                  <a:cubicBezTo>
                    <a:pt x="20289" y="7806"/>
                    <a:pt x="20240" y="7745"/>
                    <a:pt x="19994" y="7840"/>
                  </a:cubicBezTo>
                  <a:cubicBezTo>
                    <a:pt x="19653" y="7972"/>
                    <a:pt x="19276" y="7468"/>
                    <a:pt x="19419" y="7069"/>
                  </a:cubicBezTo>
                  <a:cubicBezTo>
                    <a:pt x="19464" y="6944"/>
                    <a:pt x="19301" y="6812"/>
                    <a:pt x="19056" y="6777"/>
                  </a:cubicBezTo>
                  <a:cubicBezTo>
                    <a:pt x="18746" y="6732"/>
                    <a:pt x="18630" y="6603"/>
                    <a:pt x="18673" y="6352"/>
                  </a:cubicBezTo>
                  <a:cubicBezTo>
                    <a:pt x="18707" y="6150"/>
                    <a:pt x="18648" y="6046"/>
                    <a:pt x="18540" y="6113"/>
                  </a:cubicBezTo>
                  <a:cubicBezTo>
                    <a:pt x="18434" y="6179"/>
                    <a:pt x="18293" y="6143"/>
                    <a:pt x="18225" y="6033"/>
                  </a:cubicBezTo>
                  <a:cubicBezTo>
                    <a:pt x="18158" y="5922"/>
                    <a:pt x="18028" y="5877"/>
                    <a:pt x="17938" y="5933"/>
                  </a:cubicBezTo>
                  <a:cubicBezTo>
                    <a:pt x="17718" y="6070"/>
                    <a:pt x="16366" y="5259"/>
                    <a:pt x="16486" y="5063"/>
                  </a:cubicBezTo>
                  <a:cubicBezTo>
                    <a:pt x="16538" y="4979"/>
                    <a:pt x="16436" y="4790"/>
                    <a:pt x="16257" y="4644"/>
                  </a:cubicBezTo>
                  <a:cubicBezTo>
                    <a:pt x="16070" y="4491"/>
                    <a:pt x="15992" y="4476"/>
                    <a:pt x="16071" y="4609"/>
                  </a:cubicBezTo>
                  <a:cubicBezTo>
                    <a:pt x="16146" y="4735"/>
                    <a:pt x="16139" y="4879"/>
                    <a:pt x="16058" y="4929"/>
                  </a:cubicBezTo>
                  <a:cubicBezTo>
                    <a:pt x="15853" y="5052"/>
                    <a:pt x="13300" y="4384"/>
                    <a:pt x="13144" y="4166"/>
                  </a:cubicBezTo>
                  <a:cubicBezTo>
                    <a:pt x="13074" y="4069"/>
                    <a:pt x="12846" y="3893"/>
                    <a:pt x="12638" y="3776"/>
                  </a:cubicBezTo>
                  <a:cubicBezTo>
                    <a:pt x="12399" y="3643"/>
                    <a:pt x="12258" y="3357"/>
                    <a:pt x="12254" y="3000"/>
                  </a:cubicBezTo>
                  <a:cubicBezTo>
                    <a:pt x="12250" y="2688"/>
                    <a:pt x="12195" y="2477"/>
                    <a:pt x="12132" y="2530"/>
                  </a:cubicBezTo>
                  <a:cubicBezTo>
                    <a:pt x="11938" y="2694"/>
                    <a:pt x="11396" y="2128"/>
                    <a:pt x="11495" y="1867"/>
                  </a:cubicBezTo>
                  <a:cubicBezTo>
                    <a:pt x="11560" y="1696"/>
                    <a:pt x="11381" y="1630"/>
                    <a:pt x="10899" y="1646"/>
                  </a:cubicBezTo>
                  <a:cubicBezTo>
                    <a:pt x="10458" y="1661"/>
                    <a:pt x="10094" y="1544"/>
                    <a:pt x="9894" y="1321"/>
                  </a:cubicBezTo>
                  <a:cubicBezTo>
                    <a:pt x="9659" y="1059"/>
                    <a:pt x="9292" y="972"/>
                    <a:pt x="8392" y="972"/>
                  </a:cubicBezTo>
                  <a:cubicBezTo>
                    <a:pt x="7053" y="972"/>
                    <a:pt x="6872" y="884"/>
                    <a:pt x="7149" y="363"/>
                  </a:cubicBezTo>
                  <a:cubicBezTo>
                    <a:pt x="7334" y="13"/>
                    <a:pt x="7195" y="0"/>
                    <a:pt x="3670" y="0"/>
                  </a:cubicBez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50" name="Image" descr="Image"/>
          <p:cNvPicPr>
            <a:picLocks noChangeAspect="1"/>
          </p:cNvPicPr>
          <p:nvPr/>
        </p:nvPicPr>
        <p:blipFill>
          <a:blip r:embed="rId12">
            <a:extLst/>
          </a:blip>
          <a:srcRect l="0" t="9414" r="0" b="4"/>
          <a:stretch>
            <a:fillRect/>
          </a:stretch>
        </p:blipFill>
        <p:spPr>
          <a:xfrm>
            <a:off x="12115453" y="5529253"/>
            <a:ext cx="2476501" cy="224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fill="norm" stroke="1" extrusionOk="0">
                <a:moveTo>
                  <a:pt x="11174" y="1"/>
                </a:moveTo>
                <a:cubicBezTo>
                  <a:pt x="10859" y="-3"/>
                  <a:pt x="10533" y="3"/>
                  <a:pt x="10191" y="20"/>
                </a:cubicBezTo>
                <a:cubicBezTo>
                  <a:pt x="8167" y="118"/>
                  <a:pt x="7632" y="258"/>
                  <a:pt x="6127" y="1075"/>
                </a:cubicBezTo>
                <a:cubicBezTo>
                  <a:pt x="5088" y="1638"/>
                  <a:pt x="3881" y="2595"/>
                  <a:pt x="3108" y="3466"/>
                </a:cubicBezTo>
                <a:cubicBezTo>
                  <a:pt x="2157" y="4540"/>
                  <a:pt x="1745" y="4838"/>
                  <a:pt x="1537" y="4609"/>
                </a:cubicBezTo>
                <a:cubicBezTo>
                  <a:pt x="1329" y="4379"/>
                  <a:pt x="1257" y="4379"/>
                  <a:pt x="1257" y="4613"/>
                </a:cubicBezTo>
                <a:cubicBezTo>
                  <a:pt x="1257" y="4787"/>
                  <a:pt x="1371" y="5007"/>
                  <a:pt x="1509" y="5102"/>
                </a:cubicBezTo>
                <a:cubicBezTo>
                  <a:pt x="1675" y="5215"/>
                  <a:pt x="1667" y="5469"/>
                  <a:pt x="1485" y="5843"/>
                </a:cubicBezTo>
                <a:cubicBezTo>
                  <a:pt x="1284" y="6258"/>
                  <a:pt x="1135" y="6327"/>
                  <a:pt x="931" y="6103"/>
                </a:cubicBezTo>
                <a:cubicBezTo>
                  <a:pt x="59" y="5140"/>
                  <a:pt x="0" y="5619"/>
                  <a:pt x="0" y="13695"/>
                </a:cubicBezTo>
                <a:lnTo>
                  <a:pt x="0" y="21597"/>
                </a:lnTo>
                <a:lnTo>
                  <a:pt x="10800" y="21597"/>
                </a:lnTo>
                <a:lnTo>
                  <a:pt x="21600" y="21597"/>
                </a:lnTo>
                <a:lnTo>
                  <a:pt x="21600" y="14249"/>
                </a:lnTo>
                <a:cubicBezTo>
                  <a:pt x="21600" y="9559"/>
                  <a:pt x="21508" y="6893"/>
                  <a:pt x="21347" y="6871"/>
                </a:cubicBezTo>
                <a:cubicBezTo>
                  <a:pt x="21209" y="6852"/>
                  <a:pt x="20985" y="6817"/>
                  <a:pt x="20845" y="6798"/>
                </a:cubicBezTo>
                <a:cubicBezTo>
                  <a:pt x="20706" y="6779"/>
                  <a:pt x="20352" y="6327"/>
                  <a:pt x="20060" y="5793"/>
                </a:cubicBezTo>
                <a:cubicBezTo>
                  <a:pt x="19767" y="5260"/>
                  <a:pt x="19207" y="4376"/>
                  <a:pt x="18813" y="3826"/>
                </a:cubicBezTo>
                <a:cubicBezTo>
                  <a:pt x="18420" y="3275"/>
                  <a:pt x="18180" y="2725"/>
                  <a:pt x="18280" y="2603"/>
                </a:cubicBezTo>
                <a:cubicBezTo>
                  <a:pt x="18380" y="2481"/>
                  <a:pt x="18329" y="2460"/>
                  <a:pt x="18170" y="2561"/>
                </a:cubicBezTo>
                <a:cubicBezTo>
                  <a:pt x="18010" y="2661"/>
                  <a:pt x="17328" y="2334"/>
                  <a:pt x="16650" y="1831"/>
                </a:cubicBezTo>
                <a:cubicBezTo>
                  <a:pt x="14952" y="570"/>
                  <a:pt x="13374" y="28"/>
                  <a:pt x="11174" y="1"/>
                </a:cubicBezTo>
                <a:close/>
                <a:moveTo>
                  <a:pt x="627" y="2190"/>
                </a:moveTo>
                <a:cubicBezTo>
                  <a:pt x="185" y="2190"/>
                  <a:pt x="0" y="2341"/>
                  <a:pt x="0" y="2698"/>
                </a:cubicBezTo>
                <a:cubicBezTo>
                  <a:pt x="0" y="2978"/>
                  <a:pt x="68" y="3282"/>
                  <a:pt x="152" y="3375"/>
                </a:cubicBezTo>
                <a:cubicBezTo>
                  <a:pt x="374" y="3619"/>
                  <a:pt x="1257" y="2954"/>
                  <a:pt x="1257" y="2542"/>
                </a:cubicBezTo>
                <a:cubicBezTo>
                  <a:pt x="1257" y="2350"/>
                  <a:pt x="972" y="2190"/>
                  <a:pt x="627" y="219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338485" y="5400410"/>
            <a:ext cx="2095501" cy="209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483021" y="5511022"/>
            <a:ext cx="1874277" cy="1874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urn up the good"/>
          <p:cNvSpPr txBox="1"/>
          <p:nvPr/>
        </p:nvSpPr>
        <p:spPr>
          <a:xfrm>
            <a:off x="8817089" y="2463496"/>
            <a:ext cx="6749822" cy="110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/>
            </a:lvl1pPr>
          </a:lstStyle>
          <a:p>
            <a:pPr/>
            <a:r>
              <a:t>Turn up the good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hank you for listening!"/>
          <p:cNvSpPr txBox="1"/>
          <p:nvPr/>
        </p:nvSpPr>
        <p:spPr>
          <a:xfrm>
            <a:off x="9018688" y="9512719"/>
            <a:ext cx="6346623" cy="83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4700"/>
            </a:lvl1pPr>
          </a:lstStyle>
          <a:p>
            <a:pPr/>
            <a:r>
              <a:t>Thank you for listening!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roup"/>
          <p:cNvSpPr txBox="1"/>
          <p:nvPr/>
        </p:nvSpPr>
        <p:spPr>
          <a:xfrm>
            <a:off x="5191643" y="5287833"/>
            <a:ext cx="14000714" cy="3140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642937">
              <a:lnSpc>
                <a:spcPts val="18300"/>
              </a:lnSpc>
              <a:defRPr sz="6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DevOps is not about technology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flow-meditating.gif" descr="flow-meditatin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8387" y="-923163"/>
            <a:ext cx="24780774" cy="1556232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FLOW"/>
          <p:cNvSpPr txBox="1"/>
          <p:nvPr/>
        </p:nvSpPr>
        <p:spPr>
          <a:xfrm>
            <a:off x="10526153" y="6135653"/>
            <a:ext cx="3331694" cy="1444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600">
                <a:solidFill>
                  <a:srgbClr val="FFFFFF"/>
                </a:solidFill>
              </a:defRPr>
            </a:lvl1pPr>
          </a:lstStyle>
          <a:p>
            <a:pPr/>
            <a:r>
              <a:t>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570" y="549496"/>
            <a:ext cx="23174860" cy="12617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B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960" t="30107" r="8961" b="30108"/>
          <a:stretch>
            <a:fillRect/>
          </a:stretch>
        </p:blipFill>
        <p:spPr>
          <a:xfrm>
            <a:off x="6584156" y="4139802"/>
            <a:ext cx="11215688" cy="5436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5235" y="21600"/>
                </a:lnTo>
                <a:lnTo>
                  <a:pt x="10470" y="21600"/>
                </a:lnTo>
                <a:lnTo>
                  <a:pt x="10470" y="10800"/>
                </a:lnTo>
                <a:lnTo>
                  <a:pt x="10470" y="0"/>
                </a:lnTo>
                <a:lnTo>
                  <a:pt x="5235" y="0"/>
                </a:lnTo>
                <a:lnTo>
                  <a:pt x="0" y="0"/>
                </a:lnTo>
                <a:close/>
                <a:moveTo>
                  <a:pt x="11130" y="0"/>
                </a:moveTo>
                <a:lnTo>
                  <a:pt x="11130" y="10800"/>
                </a:lnTo>
                <a:lnTo>
                  <a:pt x="1113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6365" y="0"/>
                </a:lnTo>
                <a:lnTo>
                  <a:pt x="1113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roup"/>
          <p:cNvSpPr txBox="1"/>
          <p:nvPr/>
        </p:nvSpPr>
        <p:spPr>
          <a:xfrm>
            <a:off x="1083673" y="2872921"/>
            <a:ext cx="22216654" cy="79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642937">
              <a:defRPr sz="48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“For any resource that is not a bottleneck, the level of activity from which the system is able to profit is not determined by its individual potential but by some other constraint within the system”</a:t>
            </a:r>
          </a:p>
        </p:txBody>
      </p:sp>
      <p:sp>
        <p:nvSpPr>
          <p:cNvPr id="164" name="- Eliyahu M. Goldratt The Goal"/>
          <p:cNvSpPr txBox="1"/>
          <p:nvPr/>
        </p:nvSpPr>
        <p:spPr>
          <a:xfrm>
            <a:off x="12073064" y="11628367"/>
            <a:ext cx="11635017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 defTabSz="457200">
              <a:lnSpc>
                <a:spcPts val="6100"/>
              </a:lnSpc>
              <a:defRPr b="0" sz="3700">
                <a:ln w="0" cap="flat">
                  <a:solidFill>
                    <a:srgbClr val="181818"/>
                  </a:solidFill>
                  <a:prstDash val="solid"/>
                  <a:miter lim="400000"/>
                </a:ln>
                <a:solidFill>
                  <a:srgbClr val="18181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Eliyahu M. Goldratt</a:t>
            </a:r>
            <a:br/>
            <a:r>
              <a:t>The Goal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feedback-why.gif" descr="feedback-why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2210" y="-36022"/>
            <a:ext cx="24768421" cy="139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FEEDBACK"/>
          <p:cNvSpPr txBox="1"/>
          <p:nvPr/>
        </p:nvSpPr>
        <p:spPr>
          <a:xfrm>
            <a:off x="9120492" y="6224950"/>
            <a:ext cx="6143016" cy="1444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600">
                <a:solidFill>
                  <a:srgbClr val="FFFFFF"/>
                </a:solidFill>
              </a:defRPr>
            </a:lvl1pPr>
          </a:lstStyle>
          <a:p>
            <a:pPr/>
            <a:r>
              <a:t>FEEDBACK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